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webextensions/taskpanes.xml" ContentType="application/vnd.ms-office.webextensiontaskpane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8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9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6.xml" ContentType="application/vnd.openxmlformats-officedocument.customXmlProperties+xml"/>
  <Override PartName="/customXml/itemProps20.xml" ContentType="application/vnd.openxmlformats-officedocument.customXmlProperties+xml"/>
  <Override PartName="/customXml/itemProps7.xml" ContentType="application/vnd.openxmlformats-officedocument.customXmlProperties+xml"/>
  <Override PartName="/customXml/itemProps15.xml" ContentType="application/vnd.openxmlformats-officedocument.customXmlProperties+xml"/>
  <Override PartName="/customXml/itemProps14.xml" ContentType="application/vnd.openxmlformats-officedocument.customXmlProperties+xml"/>
  <Override PartName="/customXml/itemProps13.xml" ContentType="application/vnd.openxmlformats-officedocument.customXmlProperties+xml"/>
  <Override PartName="/customXml/itemProps12.xml" ContentType="application/vnd.openxmlformats-officedocument.customXmlProperties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21"/>
  </p:sldMasterIdLst>
  <p:notesMasterIdLst>
    <p:notesMasterId r:id="rId25"/>
  </p:notesMasterIdLst>
  <p:handoutMasterIdLst>
    <p:handoutMasterId r:id="rId26"/>
  </p:handoutMasterIdLst>
  <p:sldIdLst>
    <p:sldId id="264" r:id="rId22"/>
    <p:sldId id="267" r:id="rId23"/>
    <p:sldId id="266" r:id="rId24"/>
  </p:sldIdLst>
  <p:sldSz cx="12195175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FDD"/>
    <a:srgbClr val="DC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424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3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customXml" Target="../customXml/item22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2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01/07/2025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01/07/2025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8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8EF83FDB-FDAC-4D22-8242-0185821082B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2">
            <a:extLst>
              <a:ext uri="{FF2B5EF4-FFF2-40B4-BE49-F238E27FC236}">
                <a16:creationId xmlns:a16="http://schemas.microsoft.com/office/drawing/2014/main" id="{7E07B421-9A6C-4F4D-9BD5-94DFE53D50D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-1" y="3797300"/>
            <a:ext cx="12193200" cy="3061400"/>
            <a:chOff x="0" y="2392"/>
            <a:chExt cx="7679" cy="1928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684D97C-3CAE-46D7-A3B4-371C794BCA4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0" y="2392"/>
              <a:ext cx="7679" cy="1928"/>
            </a:xfrm>
            <a:custGeom>
              <a:avLst/>
              <a:gdLst>
                <a:gd name="T0" fmla="*/ 35287 w 38400"/>
                <a:gd name="T1" fmla="*/ 0 h 9641"/>
                <a:gd name="T2" fmla="*/ 0 w 38400"/>
                <a:gd name="T3" fmla="*/ 988 h 9641"/>
                <a:gd name="T4" fmla="*/ 0 w 38400"/>
                <a:gd name="T5" fmla="*/ 9641 h 9641"/>
                <a:gd name="T6" fmla="*/ 38400 w 38400"/>
                <a:gd name="T7" fmla="*/ 9641 h 9641"/>
                <a:gd name="T8" fmla="*/ 38400 w 38400"/>
                <a:gd name="T9" fmla="*/ 93 h 9641"/>
                <a:gd name="T10" fmla="*/ 35287 w 38400"/>
                <a:gd name="T11" fmla="*/ 0 h 9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00" h="9641">
                  <a:moveTo>
                    <a:pt x="35287" y="0"/>
                  </a:moveTo>
                  <a:cubicBezTo>
                    <a:pt x="21069" y="0"/>
                    <a:pt x="17859" y="4521"/>
                    <a:pt x="0" y="988"/>
                  </a:cubicBezTo>
                  <a:cubicBezTo>
                    <a:pt x="0" y="9641"/>
                    <a:pt x="0" y="9641"/>
                    <a:pt x="0" y="9641"/>
                  </a:cubicBezTo>
                  <a:cubicBezTo>
                    <a:pt x="38400" y="9641"/>
                    <a:pt x="38400" y="9641"/>
                    <a:pt x="38400" y="9641"/>
                  </a:cubicBezTo>
                  <a:cubicBezTo>
                    <a:pt x="38400" y="93"/>
                    <a:pt x="38400" y="93"/>
                    <a:pt x="38400" y="93"/>
                  </a:cubicBezTo>
                  <a:cubicBezTo>
                    <a:pt x="37397" y="32"/>
                    <a:pt x="36361" y="0"/>
                    <a:pt x="35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AB1A967-9840-4968-A159-E0E0C31163C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011" y="4011"/>
              <a:ext cx="180" cy="84"/>
            </a:xfrm>
            <a:custGeom>
              <a:avLst/>
              <a:gdLst>
                <a:gd name="T0" fmla="*/ 272 w 903"/>
                <a:gd name="T1" fmla="*/ 0 h 421"/>
                <a:gd name="T2" fmla="*/ 372 w 903"/>
                <a:gd name="T3" fmla="*/ 0 h 421"/>
                <a:gd name="T4" fmla="*/ 239 w 903"/>
                <a:gd name="T5" fmla="*/ 421 h 421"/>
                <a:gd name="T6" fmla="*/ 127 w 903"/>
                <a:gd name="T7" fmla="*/ 421 h 421"/>
                <a:gd name="T8" fmla="*/ 0 w 903"/>
                <a:gd name="T9" fmla="*/ 0 h 421"/>
                <a:gd name="T10" fmla="*/ 100 w 903"/>
                <a:gd name="T11" fmla="*/ 0 h 421"/>
                <a:gd name="T12" fmla="*/ 183 w 903"/>
                <a:gd name="T13" fmla="*/ 302 h 421"/>
                <a:gd name="T14" fmla="*/ 272 w 903"/>
                <a:gd name="T15" fmla="*/ 0 h 421"/>
                <a:gd name="T16" fmla="*/ 739 w 903"/>
                <a:gd name="T17" fmla="*/ 295 h 421"/>
                <a:gd name="T18" fmla="*/ 609 w 903"/>
                <a:gd name="T19" fmla="*/ 421 h 421"/>
                <a:gd name="T20" fmla="*/ 430 w 903"/>
                <a:gd name="T21" fmla="*/ 421 h 421"/>
                <a:gd name="T22" fmla="*/ 430 w 903"/>
                <a:gd name="T23" fmla="*/ 0 h 421"/>
                <a:gd name="T24" fmla="*/ 608 w 903"/>
                <a:gd name="T25" fmla="*/ 0 h 421"/>
                <a:gd name="T26" fmla="*/ 730 w 903"/>
                <a:gd name="T27" fmla="*/ 114 h 421"/>
                <a:gd name="T28" fmla="*/ 670 w 903"/>
                <a:gd name="T29" fmla="*/ 202 h 421"/>
                <a:gd name="T30" fmla="*/ 739 w 903"/>
                <a:gd name="T31" fmla="*/ 295 h 421"/>
                <a:gd name="T32" fmla="*/ 524 w 903"/>
                <a:gd name="T33" fmla="*/ 162 h 421"/>
                <a:gd name="T34" fmla="*/ 601 w 903"/>
                <a:gd name="T35" fmla="*/ 162 h 421"/>
                <a:gd name="T36" fmla="*/ 637 w 903"/>
                <a:gd name="T37" fmla="*/ 122 h 421"/>
                <a:gd name="T38" fmla="*/ 601 w 903"/>
                <a:gd name="T39" fmla="*/ 81 h 421"/>
                <a:gd name="T40" fmla="*/ 524 w 903"/>
                <a:gd name="T41" fmla="*/ 81 h 421"/>
                <a:gd name="T42" fmla="*/ 524 w 903"/>
                <a:gd name="T43" fmla="*/ 162 h 421"/>
                <a:gd name="T44" fmla="*/ 644 w 903"/>
                <a:gd name="T45" fmla="*/ 291 h 421"/>
                <a:gd name="T46" fmla="*/ 605 w 903"/>
                <a:gd name="T47" fmla="*/ 239 h 421"/>
                <a:gd name="T48" fmla="*/ 524 w 903"/>
                <a:gd name="T49" fmla="*/ 239 h 421"/>
                <a:gd name="T50" fmla="*/ 524 w 903"/>
                <a:gd name="T51" fmla="*/ 340 h 421"/>
                <a:gd name="T52" fmla="*/ 605 w 903"/>
                <a:gd name="T53" fmla="*/ 340 h 421"/>
                <a:gd name="T54" fmla="*/ 644 w 903"/>
                <a:gd name="T55" fmla="*/ 291 h 421"/>
                <a:gd name="T56" fmla="*/ 808 w 903"/>
                <a:gd name="T57" fmla="*/ 0 h 421"/>
                <a:gd name="T58" fmla="*/ 808 w 903"/>
                <a:gd name="T59" fmla="*/ 421 h 421"/>
                <a:gd name="T60" fmla="*/ 903 w 903"/>
                <a:gd name="T61" fmla="*/ 421 h 421"/>
                <a:gd name="T62" fmla="*/ 903 w 903"/>
                <a:gd name="T63" fmla="*/ 0 h 421"/>
                <a:gd name="T64" fmla="*/ 808 w 903"/>
                <a:gd name="T6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3" h="421">
                  <a:moveTo>
                    <a:pt x="272" y="0"/>
                  </a:moveTo>
                  <a:cubicBezTo>
                    <a:pt x="372" y="0"/>
                    <a:pt x="372" y="0"/>
                    <a:pt x="372" y="0"/>
                  </a:cubicBezTo>
                  <a:cubicBezTo>
                    <a:pt x="239" y="421"/>
                    <a:pt x="239" y="421"/>
                    <a:pt x="239" y="421"/>
                  </a:cubicBezTo>
                  <a:cubicBezTo>
                    <a:pt x="127" y="421"/>
                    <a:pt x="127" y="421"/>
                    <a:pt x="127" y="4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83" y="302"/>
                    <a:pt x="183" y="302"/>
                    <a:pt x="183" y="302"/>
                  </a:cubicBezTo>
                  <a:lnTo>
                    <a:pt x="272" y="0"/>
                  </a:lnTo>
                  <a:close/>
                  <a:moveTo>
                    <a:pt x="739" y="295"/>
                  </a:moveTo>
                  <a:cubicBezTo>
                    <a:pt x="739" y="381"/>
                    <a:pt x="698" y="421"/>
                    <a:pt x="609" y="421"/>
                  </a:cubicBezTo>
                  <a:cubicBezTo>
                    <a:pt x="430" y="421"/>
                    <a:pt x="430" y="421"/>
                    <a:pt x="430" y="421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96" y="0"/>
                    <a:pt x="730" y="48"/>
                    <a:pt x="730" y="114"/>
                  </a:cubicBezTo>
                  <a:cubicBezTo>
                    <a:pt x="730" y="151"/>
                    <a:pt x="712" y="197"/>
                    <a:pt x="670" y="202"/>
                  </a:cubicBezTo>
                  <a:cubicBezTo>
                    <a:pt x="709" y="209"/>
                    <a:pt x="739" y="246"/>
                    <a:pt x="739" y="295"/>
                  </a:cubicBezTo>
                  <a:close/>
                  <a:moveTo>
                    <a:pt x="524" y="162"/>
                  </a:moveTo>
                  <a:cubicBezTo>
                    <a:pt x="601" y="162"/>
                    <a:pt x="601" y="162"/>
                    <a:pt x="601" y="162"/>
                  </a:cubicBezTo>
                  <a:cubicBezTo>
                    <a:pt x="625" y="162"/>
                    <a:pt x="637" y="147"/>
                    <a:pt x="637" y="122"/>
                  </a:cubicBezTo>
                  <a:cubicBezTo>
                    <a:pt x="637" y="89"/>
                    <a:pt x="618" y="81"/>
                    <a:pt x="601" y="81"/>
                  </a:cubicBezTo>
                  <a:cubicBezTo>
                    <a:pt x="524" y="81"/>
                    <a:pt x="524" y="81"/>
                    <a:pt x="524" y="81"/>
                  </a:cubicBezTo>
                  <a:lnTo>
                    <a:pt x="524" y="162"/>
                  </a:lnTo>
                  <a:close/>
                  <a:moveTo>
                    <a:pt x="644" y="291"/>
                  </a:moveTo>
                  <a:cubicBezTo>
                    <a:pt x="644" y="264"/>
                    <a:pt x="634" y="239"/>
                    <a:pt x="605" y="239"/>
                  </a:cubicBezTo>
                  <a:cubicBezTo>
                    <a:pt x="524" y="239"/>
                    <a:pt x="524" y="239"/>
                    <a:pt x="524" y="239"/>
                  </a:cubicBezTo>
                  <a:cubicBezTo>
                    <a:pt x="524" y="340"/>
                    <a:pt x="524" y="340"/>
                    <a:pt x="524" y="340"/>
                  </a:cubicBezTo>
                  <a:cubicBezTo>
                    <a:pt x="605" y="340"/>
                    <a:pt x="605" y="340"/>
                    <a:pt x="605" y="340"/>
                  </a:cubicBezTo>
                  <a:cubicBezTo>
                    <a:pt x="629" y="340"/>
                    <a:pt x="644" y="327"/>
                    <a:pt x="644" y="291"/>
                  </a:cubicBezTo>
                  <a:close/>
                  <a:moveTo>
                    <a:pt x="808" y="0"/>
                  </a:moveTo>
                  <a:cubicBezTo>
                    <a:pt x="808" y="421"/>
                    <a:pt x="808" y="421"/>
                    <a:pt x="808" y="421"/>
                  </a:cubicBezTo>
                  <a:cubicBezTo>
                    <a:pt x="903" y="421"/>
                    <a:pt x="903" y="421"/>
                    <a:pt x="903" y="421"/>
                  </a:cubicBezTo>
                  <a:cubicBezTo>
                    <a:pt x="903" y="0"/>
                    <a:pt x="903" y="0"/>
                    <a:pt x="903" y="0"/>
                  </a:cubicBezTo>
                  <a:lnTo>
                    <a:pt x="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1" name="Logo groot 3">
            <a:extLst>
              <a:ext uri="{FF2B5EF4-FFF2-40B4-BE49-F238E27FC236}">
                <a16:creationId xmlns:a16="http://schemas.microsoft.com/office/drawing/2014/main" id="{A76B3C6D-B848-4361-A2BE-8D36267B4F87}"/>
              </a:ext>
            </a:extLst>
          </p:cNvPr>
          <p:cNvGrpSpPr>
            <a:grpSpLocks noSelect="1" noChangeAspect="1"/>
          </p:cNvGrpSpPr>
          <p:nvPr userDrawn="1"/>
        </p:nvGrpSpPr>
        <p:grpSpPr bwMode="ltGray">
          <a:xfrm>
            <a:off x="9990138" y="5959475"/>
            <a:ext cx="1644650" cy="600075"/>
            <a:chOff x="6293" y="3754"/>
            <a:chExt cx="1036" cy="378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F58E1A7-7247-41B1-B2E4-6913B59AB6AF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293" y="3866"/>
              <a:ext cx="1036" cy="266"/>
            </a:xfrm>
            <a:custGeom>
              <a:avLst/>
              <a:gdLst>
                <a:gd name="T0" fmla="*/ 0 w 5179"/>
                <a:gd name="T1" fmla="*/ 0 h 1326"/>
                <a:gd name="T2" fmla="*/ 0 w 5179"/>
                <a:gd name="T3" fmla="*/ 1326 h 1326"/>
                <a:gd name="T4" fmla="*/ 5179 w 5179"/>
                <a:gd name="T5" fmla="*/ 1326 h 1326"/>
                <a:gd name="T6" fmla="*/ 5179 w 5179"/>
                <a:gd name="T7" fmla="*/ 0 h 1326"/>
                <a:gd name="T8" fmla="*/ 0 w 5179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9" h="1326">
                  <a:moveTo>
                    <a:pt x="0" y="0"/>
                  </a:moveTo>
                  <a:cubicBezTo>
                    <a:pt x="0" y="1326"/>
                    <a:pt x="0" y="1326"/>
                    <a:pt x="0" y="1326"/>
                  </a:cubicBezTo>
                  <a:cubicBezTo>
                    <a:pt x="5179" y="1326"/>
                    <a:pt x="5179" y="1326"/>
                    <a:pt x="5179" y="1326"/>
                  </a:cubicBezTo>
                  <a:cubicBezTo>
                    <a:pt x="5179" y="0"/>
                    <a:pt x="5179" y="0"/>
                    <a:pt x="517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4085FAB-740F-46E3-9425-BE7F72E80D01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468" y="3754"/>
              <a:ext cx="861" cy="89"/>
            </a:xfrm>
            <a:custGeom>
              <a:avLst/>
              <a:gdLst>
                <a:gd name="T0" fmla="*/ 515 w 4303"/>
                <a:gd name="T1" fmla="*/ 391 h 444"/>
                <a:gd name="T2" fmla="*/ 47 w 4303"/>
                <a:gd name="T3" fmla="*/ 397 h 444"/>
                <a:gd name="T4" fmla="*/ 53 w 4303"/>
                <a:gd name="T5" fmla="*/ 35 h 444"/>
                <a:gd name="T6" fmla="*/ 497 w 4303"/>
                <a:gd name="T7" fmla="*/ 41 h 444"/>
                <a:gd name="T8" fmla="*/ 158 w 4303"/>
                <a:gd name="T9" fmla="*/ 140 h 444"/>
                <a:gd name="T10" fmla="*/ 170 w 4303"/>
                <a:gd name="T11" fmla="*/ 303 h 444"/>
                <a:gd name="T12" fmla="*/ 1164 w 4303"/>
                <a:gd name="T13" fmla="*/ 280 h 444"/>
                <a:gd name="T14" fmla="*/ 790 w 4303"/>
                <a:gd name="T15" fmla="*/ 444 h 444"/>
                <a:gd name="T16" fmla="*/ 591 w 4303"/>
                <a:gd name="T17" fmla="*/ 169 h 444"/>
                <a:gd name="T18" fmla="*/ 988 w 4303"/>
                <a:gd name="T19" fmla="*/ 0 h 444"/>
                <a:gd name="T20" fmla="*/ 1018 w 4303"/>
                <a:gd name="T21" fmla="*/ 181 h 444"/>
                <a:gd name="T22" fmla="*/ 743 w 4303"/>
                <a:gd name="T23" fmla="*/ 181 h 444"/>
                <a:gd name="T24" fmla="*/ 813 w 4303"/>
                <a:gd name="T25" fmla="*/ 321 h 444"/>
                <a:gd name="T26" fmla="*/ 1018 w 4303"/>
                <a:gd name="T27" fmla="*/ 181 h 444"/>
                <a:gd name="T28" fmla="*/ 1368 w 4303"/>
                <a:gd name="T29" fmla="*/ 0 h 444"/>
                <a:gd name="T30" fmla="*/ 1380 w 4303"/>
                <a:gd name="T31" fmla="*/ 444 h 444"/>
                <a:gd name="T32" fmla="*/ 1596 w 4303"/>
                <a:gd name="T33" fmla="*/ 420 h 444"/>
                <a:gd name="T34" fmla="*/ 1818 w 4303"/>
                <a:gd name="T35" fmla="*/ 0 h 444"/>
                <a:gd name="T36" fmla="*/ 2251 w 4303"/>
                <a:gd name="T37" fmla="*/ 163 h 444"/>
                <a:gd name="T38" fmla="*/ 2064 w 4303"/>
                <a:gd name="T39" fmla="*/ 111 h 444"/>
                <a:gd name="T40" fmla="*/ 2192 w 4303"/>
                <a:gd name="T41" fmla="*/ 0 h 444"/>
                <a:gd name="T42" fmla="*/ 1871 w 4303"/>
                <a:gd name="T43" fmla="*/ 140 h 444"/>
                <a:gd name="T44" fmla="*/ 2192 w 4303"/>
                <a:gd name="T45" fmla="*/ 280 h 444"/>
                <a:gd name="T46" fmla="*/ 2187 w 4303"/>
                <a:gd name="T47" fmla="*/ 333 h 444"/>
                <a:gd name="T48" fmla="*/ 2052 w 4303"/>
                <a:gd name="T49" fmla="*/ 444 h 444"/>
                <a:gd name="T50" fmla="*/ 2391 w 4303"/>
                <a:gd name="T51" fmla="*/ 298 h 444"/>
                <a:gd name="T52" fmla="*/ 3017 w 4303"/>
                <a:gd name="T53" fmla="*/ 157 h 444"/>
                <a:gd name="T54" fmla="*/ 2835 w 4303"/>
                <a:gd name="T55" fmla="*/ 444 h 444"/>
                <a:gd name="T56" fmla="*/ 2444 w 4303"/>
                <a:gd name="T57" fmla="*/ 280 h 444"/>
                <a:gd name="T58" fmla="*/ 2619 w 4303"/>
                <a:gd name="T59" fmla="*/ 0 h 444"/>
                <a:gd name="T60" fmla="*/ 3017 w 4303"/>
                <a:gd name="T61" fmla="*/ 157 h 444"/>
                <a:gd name="T62" fmla="*/ 2654 w 4303"/>
                <a:gd name="T63" fmla="*/ 128 h 444"/>
                <a:gd name="T64" fmla="*/ 2607 w 4303"/>
                <a:gd name="T65" fmla="*/ 309 h 444"/>
                <a:gd name="T66" fmla="*/ 2870 w 4303"/>
                <a:gd name="T67" fmla="*/ 263 h 444"/>
                <a:gd name="T68" fmla="*/ 3081 w 4303"/>
                <a:gd name="T69" fmla="*/ 0 h 444"/>
                <a:gd name="T70" fmla="*/ 3221 w 4303"/>
                <a:gd name="T71" fmla="*/ 444 h 444"/>
                <a:gd name="T72" fmla="*/ 3233 w 4303"/>
                <a:gd name="T73" fmla="*/ 327 h 444"/>
                <a:gd name="T74" fmla="*/ 3718 w 4303"/>
                <a:gd name="T75" fmla="*/ 444 h 444"/>
                <a:gd name="T76" fmla="*/ 3572 w 4303"/>
                <a:gd name="T77" fmla="*/ 444 h 444"/>
                <a:gd name="T78" fmla="*/ 3975 w 4303"/>
                <a:gd name="T79" fmla="*/ 157 h 444"/>
                <a:gd name="T80" fmla="*/ 4291 w 4303"/>
                <a:gd name="T81" fmla="*/ 111 h 444"/>
                <a:gd name="T82" fmla="*/ 3963 w 4303"/>
                <a:gd name="T83" fmla="*/ 0 h 444"/>
                <a:gd name="T84" fmla="*/ 3812 w 4303"/>
                <a:gd name="T85" fmla="*/ 233 h 444"/>
                <a:gd name="T86" fmla="*/ 4162 w 4303"/>
                <a:gd name="T87" fmla="*/ 286 h 444"/>
                <a:gd name="T88" fmla="*/ 3782 w 4303"/>
                <a:gd name="T89" fmla="*/ 333 h 444"/>
                <a:gd name="T90" fmla="*/ 4133 w 4303"/>
                <a:gd name="T91" fmla="*/ 444 h 444"/>
                <a:gd name="T92" fmla="*/ 4279 w 4303"/>
                <a:gd name="T93" fmla="*/ 2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03" h="444">
                  <a:moveTo>
                    <a:pt x="199" y="315"/>
                  </a:moveTo>
                  <a:cubicBezTo>
                    <a:pt x="532" y="315"/>
                    <a:pt x="532" y="315"/>
                    <a:pt x="532" y="315"/>
                  </a:cubicBezTo>
                  <a:cubicBezTo>
                    <a:pt x="532" y="356"/>
                    <a:pt x="527" y="374"/>
                    <a:pt x="515" y="391"/>
                  </a:cubicBezTo>
                  <a:cubicBezTo>
                    <a:pt x="491" y="426"/>
                    <a:pt x="439" y="444"/>
                    <a:pt x="363" y="444"/>
                  </a:cubicBezTo>
                  <a:cubicBezTo>
                    <a:pt x="199" y="444"/>
                    <a:pt x="199" y="444"/>
                    <a:pt x="199" y="444"/>
                  </a:cubicBezTo>
                  <a:cubicBezTo>
                    <a:pt x="129" y="444"/>
                    <a:pt x="71" y="426"/>
                    <a:pt x="47" y="397"/>
                  </a:cubicBezTo>
                  <a:cubicBezTo>
                    <a:pt x="12" y="368"/>
                    <a:pt x="0" y="327"/>
                    <a:pt x="0" y="26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99"/>
                    <a:pt x="18" y="58"/>
                    <a:pt x="53" y="35"/>
                  </a:cubicBezTo>
                  <a:cubicBezTo>
                    <a:pt x="82" y="6"/>
                    <a:pt x="129" y="0"/>
                    <a:pt x="21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421" y="0"/>
                    <a:pt x="474" y="12"/>
                    <a:pt x="497" y="41"/>
                  </a:cubicBezTo>
                  <a:cubicBezTo>
                    <a:pt x="515" y="58"/>
                    <a:pt x="515" y="70"/>
                    <a:pt x="527" y="122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82" y="122"/>
                    <a:pt x="164" y="128"/>
                    <a:pt x="158" y="140"/>
                  </a:cubicBezTo>
                  <a:cubicBezTo>
                    <a:pt x="152" y="146"/>
                    <a:pt x="152" y="152"/>
                    <a:pt x="152" y="18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52" y="280"/>
                    <a:pt x="152" y="292"/>
                    <a:pt x="170" y="303"/>
                  </a:cubicBezTo>
                  <a:cubicBezTo>
                    <a:pt x="176" y="309"/>
                    <a:pt x="187" y="315"/>
                    <a:pt x="199" y="315"/>
                  </a:cubicBezTo>
                  <a:close/>
                  <a:moveTo>
                    <a:pt x="1164" y="157"/>
                  </a:moveTo>
                  <a:cubicBezTo>
                    <a:pt x="1164" y="280"/>
                    <a:pt x="1164" y="280"/>
                    <a:pt x="1164" y="280"/>
                  </a:cubicBezTo>
                  <a:cubicBezTo>
                    <a:pt x="1164" y="338"/>
                    <a:pt x="1152" y="374"/>
                    <a:pt x="1129" y="403"/>
                  </a:cubicBezTo>
                  <a:cubicBezTo>
                    <a:pt x="1099" y="432"/>
                    <a:pt x="1070" y="444"/>
                    <a:pt x="982" y="444"/>
                  </a:cubicBezTo>
                  <a:cubicBezTo>
                    <a:pt x="790" y="444"/>
                    <a:pt x="790" y="444"/>
                    <a:pt x="790" y="444"/>
                  </a:cubicBezTo>
                  <a:cubicBezTo>
                    <a:pt x="719" y="444"/>
                    <a:pt x="696" y="438"/>
                    <a:pt x="678" y="432"/>
                  </a:cubicBezTo>
                  <a:cubicBezTo>
                    <a:pt x="620" y="409"/>
                    <a:pt x="591" y="356"/>
                    <a:pt x="591" y="280"/>
                  </a:cubicBezTo>
                  <a:cubicBezTo>
                    <a:pt x="591" y="169"/>
                    <a:pt x="591" y="169"/>
                    <a:pt x="591" y="169"/>
                  </a:cubicBezTo>
                  <a:cubicBezTo>
                    <a:pt x="591" y="111"/>
                    <a:pt x="603" y="76"/>
                    <a:pt x="626" y="47"/>
                  </a:cubicBezTo>
                  <a:cubicBezTo>
                    <a:pt x="655" y="12"/>
                    <a:pt x="690" y="0"/>
                    <a:pt x="766" y="0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047" y="0"/>
                    <a:pt x="1070" y="6"/>
                    <a:pt x="1099" y="23"/>
                  </a:cubicBezTo>
                  <a:cubicBezTo>
                    <a:pt x="1140" y="47"/>
                    <a:pt x="1164" y="93"/>
                    <a:pt x="1164" y="157"/>
                  </a:cubicBezTo>
                  <a:close/>
                  <a:moveTo>
                    <a:pt x="1018" y="181"/>
                  </a:moveTo>
                  <a:cubicBezTo>
                    <a:pt x="1018" y="134"/>
                    <a:pt x="1006" y="128"/>
                    <a:pt x="953" y="128"/>
                  </a:cubicBezTo>
                  <a:cubicBezTo>
                    <a:pt x="801" y="128"/>
                    <a:pt x="801" y="128"/>
                    <a:pt x="801" y="128"/>
                  </a:cubicBezTo>
                  <a:cubicBezTo>
                    <a:pt x="754" y="128"/>
                    <a:pt x="743" y="140"/>
                    <a:pt x="743" y="181"/>
                  </a:cubicBezTo>
                  <a:cubicBezTo>
                    <a:pt x="743" y="263"/>
                    <a:pt x="743" y="263"/>
                    <a:pt x="743" y="263"/>
                  </a:cubicBezTo>
                  <a:cubicBezTo>
                    <a:pt x="743" y="280"/>
                    <a:pt x="749" y="298"/>
                    <a:pt x="760" y="309"/>
                  </a:cubicBezTo>
                  <a:cubicBezTo>
                    <a:pt x="760" y="315"/>
                    <a:pt x="778" y="321"/>
                    <a:pt x="813" y="321"/>
                  </a:cubicBezTo>
                  <a:cubicBezTo>
                    <a:pt x="959" y="321"/>
                    <a:pt x="959" y="321"/>
                    <a:pt x="959" y="321"/>
                  </a:cubicBezTo>
                  <a:cubicBezTo>
                    <a:pt x="1012" y="321"/>
                    <a:pt x="1018" y="309"/>
                    <a:pt x="1018" y="263"/>
                  </a:cubicBezTo>
                  <a:cubicBezTo>
                    <a:pt x="1018" y="181"/>
                    <a:pt x="1018" y="181"/>
                    <a:pt x="1018" y="181"/>
                  </a:cubicBezTo>
                  <a:close/>
                  <a:moveTo>
                    <a:pt x="1672" y="286"/>
                  </a:moveTo>
                  <a:cubicBezTo>
                    <a:pt x="1672" y="286"/>
                    <a:pt x="1672" y="286"/>
                    <a:pt x="1491" y="47"/>
                  </a:cubicBezTo>
                  <a:cubicBezTo>
                    <a:pt x="1456" y="6"/>
                    <a:pt x="1444" y="0"/>
                    <a:pt x="1368" y="0"/>
                  </a:cubicBezTo>
                  <a:cubicBezTo>
                    <a:pt x="1368" y="0"/>
                    <a:pt x="1368" y="0"/>
                    <a:pt x="1228" y="0"/>
                  </a:cubicBezTo>
                  <a:cubicBezTo>
                    <a:pt x="1228" y="0"/>
                    <a:pt x="1228" y="0"/>
                    <a:pt x="1228" y="444"/>
                  </a:cubicBezTo>
                  <a:cubicBezTo>
                    <a:pt x="1228" y="444"/>
                    <a:pt x="1228" y="444"/>
                    <a:pt x="1380" y="444"/>
                  </a:cubicBezTo>
                  <a:cubicBezTo>
                    <a:pt x="1380" y="444"/>
                    <a:pt x="1380" y="444"/>
                    <a:pt x="1380" y="146"/>
                  </a:cubicBezTo>
                  <a:cubicBezTo>
                    <a:pt x="1380" y="146"/>
                    <a:pt x="1380" y="146"/>
                    <a:pt x="1555" y="374"/>
                  </a:cubicBezTo>
                  <a:cubicBezTo>
                    <a:pt x="1590" y="414"/>
                    <a:pt x="1590" y="414"/>
                    <a:pt x="1596" y="420"/>
                  </a:cubicBezTo>
                  <a:cubicBezTo>
                    <a:pt x="1608" y="438"/>
                    <a:pt x="1625" y="444"/>
                    <a:pt x="1655" y="444"/>
                  </a:cubicBezTo>
                  <a:cubicBezTo>
                    <a:pt x="1655" y="444"/>
                    <a:pt x="1655" y="444"/>
                    <a:pt x="1818" y="444"/>
                  </a:cubicBezTo>
                  <a:cubicBezTo>
                    <a:pt x="1818" y="444"/>
                    <a:pt x="1818" y="444"/>
                    <a:pt x="1818" y="0"/>
                  </a:cubicBezTo>
                  <a:cubicBezTo>
                    <a:pt x="1818" y="0"/>
                    <a:pt x="1818" y="0"/>
                    <a:pt x="1672" y="0"/>
                  </a:cubicBezTo>
                  <a:cubicBezTo>
                    <a:pt x="1672" y="0"/>
                    <a:pt x="1672" y="0"/>
                    <a:pt x="1672" y="286"/>
                  </a:cubicBezTo>
                  <a:close/>
                  <a:moveTo>
                    <a:pt x="2251" y="163"/>
                  </a:moveTo>
                  <a:cubicBezTo>
                    <a:pt x="2251" y="163"/>
                    <a:pt x="2251" y="163"/>
                    <a:pt x="2058" y="157"/>
                  </a:cubicBezTo>
                  <a:cubicBezTo>
                    <a:pt x="2029" y="157"/>
                    <a:pt x="2017" y="152"/>
                    <a:pt x="2017" y="134"/>
                  </a:cubicBezTo>
                  <a:cubicBezTo>
                    <a:pt x="2017" y="117"/>
                    <a:pt x="2029" y="111"/>
                    <a:pt x="2064" y="111"/>
                  </a:cubicBezTo>
                  <a:cubicBezTo>
                    <a:pt x="2064" y="111"/>
                    <a:pt x="2064" y="111"/>
                    <a:pt x="2380" y="111"/>
                  </a:cubicBezTo>
                  <a:cubicBezTo>
                    <a:pt x="2368" y="64"/>
                    <a:pt x="2362" y="58"/>
                    <a:pt x="2350" y="41"/>
                  </a:cubicBezTo>
                  <a:cubicBezTo>
                    <a:pt x="2321" y="12"/>
                    <a:pt x="2280" y="0"/>
                    <a:pt x="2192" y="0"/>
                  </a:cubicBezTo>
                  <a:cubicBezTo>
                    <a:pt x="2192" y="0"/>
                    <a:pt x="2192" y="0"/>
                    <a:pt x="2046" y="0"/>
                  </a:cubicBezTo>
                  <a:cubicBezTo>
                    <a:pt x="1970" y="0"/>
                    <a:pt x="1935" y="12"/>
                    <a:pt x="1906" y="35"/>
                  </a:cubicBezTo>
                  <a:cubicBezTo>
                    <a:pt x="1883" y="58"/>
                    <a:pt x="1871" y="87"/>
                    <a:pt x="1871" y="140"/>
                  </a:cubicBezTo>
                  <a:cubicBezTo>
                    <a:pt x="1871" y="181"/>
                    <a:pt x="1877" y="210"/>
                    <a:pt x="1894" y="233"/>
                  </a:cubicBezTo>
                  <a:cubicBezTo>
                    <a:pt x="1918" y="257"/>
                    <a:pt x="1941" y="268"/>
                    <a:pt x="2011" y="268"/>
                  </a:cubicBezTo>
                  <a:cubicBezTo>
                    <a:pt x="2011" y="268"/>
                    <a:pt x="2011" y="268"/>
                    <a:pt x="2192" y="280"/>
                  </a:cubicBezTo>
                  <a:cubicBezTo>
                    <a:pt x="2239" y="280"/>
                    <a:pt x="2239" y="280"/>
                    <a:pt x="2245" y="286"/>
                  </a:cubicBezTo>
                  <a:cubicBezTo>
                    <a:pt x="2251" y="286"/>
                    <a:pt x="2251" y="298"/>
                    <a:pt x="2251" y="303"/>
                  </a:cubicBezTo>
                  <a:cubicBezTo>
                    <a:pt x="2251" y="327"/>
                    <a:pt x="2239" y="333"/>
                    <a:pt x="2187" y="333"/>
                  </a:cubicBezTo>
                  <a:cubicBezTo>
                    <a:pt x="2187" y="333"/>
                    <a:pt x="2187" y="333"/>
                    <a:pt x="1871" y="333"/>
                  </a:cubicBezTo>
                  <a:cubicBezTo>
                    <a:pt x="1877" y="374"/>
                    <a:pt x="1883" y="385"/>
                    <a:pt x="1894" y="397"/>
                  </a:cubicBezTo>
                  <a:cubicBezTo>
                    <a:pt x="1923" y="432"/>
                    <a:pt x="1964" y="444"/>
                    <a:pt x="2052" y="444"/>
                  </a:cubicBezTo>
                  <a:cubicBezTo>
                    <a:pt x="2052" y="444"/>
                    <a:pt x="2052" y="444"/>
                    <a:pt x="2216" y="444"/>
                  </a:cubicBezTo>
                  <a:cubicBezTo>
                    <a:pt x="2298" y="444"/>
                    <a:pt x="2327" y="432"/>
                    <a:pt x="2356" y="409"/>
                  </a:cubicBezTo>
                  <a:cubicBezTo>
                    <a:pt x="2380" y="391"/>
                    <a:pt x="2391" y="362"/>
                    <a:pt x="2391" y="298"/>
                  </a:cubicBezTo>
                  <a:cubicBezTo>
                    <a:pt x="2391" y="251"/>
                    <a:pt x="2385" y="228"/>
                    <a:pt x="2362" y="204"/>
                  </a:cubicBezTo>
                  <a:cubicBezTo>
                    <a:pt x="2339" y="175"/>
                    <a:pt x="2315" y="169"/>
                    <a:pt x="2251" y="163"/>
                  </a:cubicBezTo>
                  <a:close/>
                  <a:moveTo>
                    <a:pt x="3017" y="157"/>
                  </a:moveTo>
                  <a:cubicBezTo>
                    <a:pt x="3017" y="280"/>
                    <a:pt x="3017" y="280"/>
                    <a:pt x="3017" y="280"/>
                  </a:cubicBezTo>
                  <a:cubicBezTo>
                    <a:pt x="3017" y="338"/>
                    <a:pt x="3005" y="374"/>
                    <a:pt x="2981" y="403"/>
                  </a:cubicBezTo>
                  <a:cubicBezTo>
                    <a:pt x="2952" y="432"/>
                    <a:pt x="2923" y="444"/>
                    <a:pt x="2835" y="444"/>
                  </a:cubicBezTo>
                  <a:cubicBezTo>
                    <a:pt x="2643" y="444"/>
                    <a:pt x="2643" y="444"/>
                    <a:pt x="2643" y="444"/>
                  </a:cubicBezTo>
                  <a:cubicBezTo>
                    <a:pt x="2572" y="444"/>
                    <a:pt x="2549" y="438"/>
                    <a:pt x="2531" y="432"/>
                  </a:cubicBezTo>
                  <a:cubicBezTo>
                    <a:pt x="2473" y="409"/>
                    <a:pt x="2444" y="356"/>
                    <a:pt x="2444" y="280"/>
                  </a:cubicBezTo>
                  <a:cubicBezTo>
                    <a:pt x="2444" y="169"/>
                    <a:pt x="2444" y="169"/>
                    <a:pt x="2444" y="169"/>
                  </a:cubicBezTo>
                  <a:cubicBezTo>
                    <a:pt x="2444" y="111"/>
                    <a:pt x="2455" y="76"/>
                    <a:pt x="2479" y="47"/>
                  </a:cubicBezTo>
                  <a:cubicBezTo>
                    <a:pt x="2508" y="12"/>
                    <a:pt x="2543" y="0"/>
                    <a:pt x="2619" y="0"/>
                  </a:cubicBezTo>
                  <a:cubicBezTo>
                    <a:pt x="2841" y="0"/>
                    <a:pt x="2841" y="0"/>
                    <a:pt x="2841" y="0"/>
                  </a:cubicBezTo>
                  <a:cubicBezTo>
                    <a:pt x="2900" y="0"/>
                    <a:pt x="2923" y="6"/>
                    <a:pt x="2952" y="23"/>
                  </a:cubicBezTo>
                  <a:cubicBezTo>
                    <a:pt x="2993" y="47"/>
                    <a:pt x="3017" y="93"/>
                    <a:pt x="3017" y="157"/>
                  </a:cubicBezTo>
                  <a:close/>
                  <a:moveTo>
                    <a:pt x="2870" y="181"/>
                  </a:moveTo>
                  <a:cubicBezTo>
                    <a:pt x="2870" y="134"/>
                    <a:pt x="2859" y="128"/>
                    <a:pt x="2806" y="128"/>
                  </a:cubicBezTo>
                  <a:cubicBezTo>
                    <a:pt x="2654" y="128"/>
                    <a:pt x="2654" y="128"/>
                    <a:pt x="2654" y="128"/>
                  </a:cubicBezTo>
                  <a:cubicBezTo>
                    <a:pt x="2607" y="128"/>
                    <a:pt x="2596" y="140"/>
                    <a:pt x="2596" y="181"/>
                  </a:cubicBezTo>
                  <a:cubicBezTo>
                    <a:pt x="2596" y="263"/>
                    <a:pt x="2596" y="263"/>
                    <a:pt x="2596" y="263"/>
                  </a:cubicBezTo>
                  <a:cubicBezTo>
                    <a:pt x="2596" y="280"/>
                    <a:pt x="2601" y="298"/>
                    <a:pt x="2607" y="309"/>
                  </a:cubicBezTo>
                  <a:cubicBezTo>
                    <a:pt x="2613" y="315"/>
                    <a:pt x="2631" y="321"/>
                    <a:pt x="2660" y="321"/>
                  </a:cubicBezTo>
                  <a:cubicBezTo>
                    <a:pt x="2812" y="321"/>
                    <a:pt x="2812" y="321"/>
                    <a:pt x="2812" y="321"/>
                  </a:cubicBezTo>
                  <a:cubicBezTo>
                    <a:pt x="2859" y="321"/>
                    <a:pt x="2870" y="309"/>
                    <a:pt x="2870" y="263"/>
                  </a:cubicBezTo>
                  <a:cubicBezTo>
                    <a:pt x="2870" y="181"/>
                    <a:pt x="2870" y="181"/>
                    <a:pt x="2870" y="181"/>
                  </a:cubicBezTo>
                  <a:close/>
                  <a:moveTo>
                    <a:pt x="3233" y="0"/>
                  </a:moveTo>
                  <a:cubicBezTo>
                    <a:pt x="3233" y="0"/>
                    <a:pt x="3233" y="0"/>
                    <a:pt x="3081" y="0"/>
                  </a:cubicBezTo>
                  <a:cubicBezTo>
                    <a:pt x="3081" y="0"/>
                    <a:pt x="3081" y="0"/>
                    <a:pt x="3081" y="327"/>
                  </a:cubicBezTo>
                  <a:cubicBezTo>
                    <a:pt x="3081" y="368"/>
                    <a:pt x="3087" y="391"/>
                    <a:pt x="3104" y="409"/>
                  </a:cubicBezTo>
                  <a:cubicBezTo>
                    <a:pt x="3128" y="432"/>
                    <a:pt x="3157" y="444"/>
                    <a:pt x="3221" y="444"/>
                  </a:cubicBezTo>
                  <a:cubicBezTo>
                    <a:pt x="3221" y="444"/>
                    <a:pt x="3221" y="444"/>
                    <a:pt x="3513" y="444"/>
                  </a:cubicBezTo>
                  <a:cubicBezTo>
                    <a:pt x="3513" y="444"/>
                    <a:pt x="3513" y="444"/>
                    <a:pt x="3513" y="327"/>
                  </a:cubicBezTo>
                  <a:cubicBezTo>
                    <a:pt x="3513" y="327"/>
                    <a:pt x="3513" y="327"/>
                    <a:pt x="3233" y="327"/>
                  </a:cubicBezTo>
                  <a:cubicBezTo>
                    <a:pt x="3233" y="327"/>
                    <a:pt x="3233" y="327"/>
                    <a:pt x="3233" y="0"/>
                  </a:cubicBezTo>
                  <a:close/>
                  <a:moveTo>
                    <a:pt x="3572" y="444"/>
                  </a:moveTo>
                  <a:cubicBezTo>
                    <a:pt x="3718" y="444"/>
                    <a:pt x="3718" y="444"/>
                    <a:pt x="3718" y="444"/>
                  </a:cubicBezTo>
                  <a:cubicBezTo>
                    <a:pt x="3718" y="0"/>
                    <a:pt x="3718" y="0"/>
                    <a:pt x="3718" y="0"/>
                  </a:cubicBezTo>
                  <a:cubicBezTo>
                    <a:pt x="3572" y="0"/>
                    <a:pt x="3572" y="0"/>
                    <a:pt x="3572" y="0"/>
                  </a:cubicBezTo>
                  <a:lnTo>
                    <a:pt x="3572" y="444"/>
                  </a:lnTo>
                  <a:close/>
                  <a:moveTo>
                    <a:pt x="4279" y="204"/>
                  </a:moveTo>
                  <a:cubicBezTo>
                    <a:pt x="4256" y="175"/>
                    <a:pt x="4227" y="169"/>
                    <a:pt x="4168" y="163"/>
                  </a:cubicBezTo>
                  <a:cubicBezTo>
                    <a:pt x="4168" y="163"/>
                    <a:pt x="4168" y="163"/>
                    <a:pt x="3975" y="157"/>
                  </a:cubicBezTo>
                  <a:cubicBezTo>
                    <a:pt x="3940" y="157"/>
                    <a:pt x="3934" y="152"/>
                    <a:pt x="3934" y="134"/>
                  </a:cubicBezTo>
                  <a:cubicBezTo>
                    <a:pt x="3934" y="117"/>
                    <a:pt x="3940" y="111"/>
                    <a:pt x="3981" y="111"/>
                  </a:cubicBezTo>
                  <a:cubicBezTo>
                    <a:pt x="3981" y="111"/>
                    <a:pt x="3981" y="111"/>
                    <a:pt x="4291" y="111"/>
                  </a:cubicBezTo>
                  <a:cubicBezTo>
                    <a:pt x="4279" y="64"/>
                    <a:pt x="4279" y="58"/>
                    <a:pt x="4262" y="41"/>
                  </a:cubicBezTo>
                  <a:cubicBezTo>
                    <a:pt x="4238" y="12"/>
                    <a:pt x="4192" y="0"/>
                    <a:pt x="4110" y="0"/>
                  </a:cubicBezTo>
                  <a:cubicBezTo>
                    <a:pt x="4110" y="0"/>
                    <a:pt x="4110" y="0"/>
                    <a:pt x="3963" y="0"/>
                  </a:cubicBezTo>
                  <a:cubicBezTo>
                    <a:pt x="3882" y="0"/>
                    <a:pt x="3847" y="12"/>
                    <a:pt x="3823" y="35"/>
                  </a:cubicBezTo>
                  <a:cubicBezTo>
                    <a:pt x="3794" y="58"/>
                    <a:pt x="3788" y="87"/>
                    <a:pt x="3788" y="140"/>
                  </a:cubicBezTo>
                  <a:cubicBezTo>
                    <a:pt x="3788" y="181"/>
                    <a:pt x="3794" y="210"/>
                    <a:pt x="3812" y="233"/>
                  </a:cubicBezTo>
                  <a:cubicBezTo>
                    <a:pt x="3835" y="257"/>
                    <a:pt x="3858" y="268"/>
                    <a:pt x="3928" y="268"/>
                  </a:cubicBezTo>
                  <a:cubicBezTo>
                    <a:pt x="3928" y="268"/>
                    <a:pt x="3928" y="268"/>
                    <a:pt x="4110" y="280"/>
                  </a:cubicBezTo>
                  <a:cubicBezTo>
                    <a:pt x="4156" y="280"/>
                    <a:pt x="4156" y="280"/>
                    <a:pt x="4162" y="286"/>
                  </a:cubicBezTo>
                  <a:cubicBezTo>
                    <a:pt x="4162" y="286"/>
                    <a:pt x="4168" y="298"/>
                    <a:pt x="4168" y="303"/>
                  </a:cubicBezTo>
                  <a:cubicBezTo>
                    <a:pt x="4168" y="327"/>
                    <a:pt x="4156" y="333"/>
                    <a:pt x="4104" y="333"/>
                  </a:cubicBezTo>
                  <a:cubicBezTo>
                    <a:pt x="4104" y="333"/>
                    <a:pt x="4104" y="333"/>
                    <a:pt x="3782" y="333"/>
                  </a:cubicBezTo>
                  <a:cubicBezTo>
                    <a:pt x="3794" y="374"/>
                    <a:pt x="3794" y="385"/>
                    <a:pt x="3812" y="397"/>
                  </a:cubicBezTo>
                  <a:cubicBezTo>
                    <a:pt x="3835" y="432"/>
                    <a:pt x="3882" y="444"/>
                    <a:pt x="3969" y="444"/>
                  </a:cubicBezTo>
                  <a:cubicBezTo>
                    <a:pt x="3969" y="444"/>
                    <a:pt x="3969" y="444"/>
                    <a:pt x="4133" y="444"/>
                  </a:cubicBezTo>
                  <a:cubicBezTo>
                    <a:pt x="4209" y="444"/>
                    <a:pt x="4244" y="432"/>
                    <a:pt x="4267" y="409"/>
                  </a:cubicBezTo>
                  <a:cubicBezTo>
                    <a:pt x="4297" y="391"/>
                    <a:pt x="4303" y="362"/>
                    <a:pt x="4303" y="298"/>
                  </a:cubicBezTo>
                  <a:cubicBezTo>
                    <a:pt x="4303" y="251"/>
                    <a:pt x="4297" y="228"/>
                    <a:pt x="4279" y="204"/>
                  </a:cubicBezTo>
                  <a:close/>
                </a:path>
              </a:pathLst>
            </a:custGeom>
            <a:solidFill>
              <a:srgbClr val="727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CC72A84-86E5-4749-830C-1E4FB4AADC03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689" y="3974"/>
              <a:ext cx="244" cy="113"/>
            </a:xfrm>
            <a:custGeom>
              <a:avLst/>
              <a:gdLst>
                <a:gd name="T0" fmla="*/ 368 w 1216"/>
                <a:gd name="T1" fmla="*/ 0 h 567"/>
                <a:gd name="T2" fmla="*/ 503 w 1216"/>
                <a:gd name="T3" fmla="*/ 0 h 567"/>
                <a:gd name="T4" fmla="*/ 322 w 1216"/>
                <a:gd name="T5" fmla="*/ 567 h 567"/>
                <a:gd name="T6" fmla="*/ 176 w 1216"/>
                <a:gd name="T7" fmla="*/ 567 h 567"/>
                <a:gd name="T8" fmla="*/ 0 w 1216"/>
                <a:gd name="T9" fmla="*/ 0 h 567"/>
                <a:gd name="T10" fmla="*/ 135 w 1216"/>
                <a:gd name="T11" fmla="*/ 0 h 567"/>
                <a:gd name="T12" fmla="*/ 246 w 1216"/>
                <a:gd name="T13" fmla="*/ 409 h 567"/>
                <a:gd name="T14" fmla="*/ 368 w 1216"/>
                <a:gd name="T15" fmla="*/ 0 h 567"/>
                <a:gd name="T16" fmla="*/ 994 w 1216"/>
                <a:gd name="T17" fmla="*/ 397 h 567"/>
                <a:gd name="T18" fmla="*/ 818 w 1216"/>
                <a:gd name="T19" fmla="*/ 567 h 567"/>
                <a:gd name="T20" fmla="*/ 579 w 1216"/>
                <a:gd name="T21" fmla="*/ 567 h 567"/>
                <a:gd name="T22" fmla="*/ 579 w 1216"/>
                <a:gd name="T23" fmla="*/ 0 h 567"/>
                <a:gd name="T24" fmla="*/ 818 w 1216"/>
                <a:gd name="T25" fmla="*/ 0 h 567"/>
                <a:gd name="T26" fmla="*/ 982 w 1216"/>
                <a:gd name="T27" fmla="*/ 158 h 567"/>
                <a:gd name="T28" fmla="*/ 900 w 1216"/>
                <a:gd name="T29" fmla="*/ 275 h 567"/>
                <a:gd name="T30" fmla="*/ 994 w 1216"/>
                <a:gd name="T31" fmla="*/ 397 h 567"/>
                <a:gd name="T32" fmla="*/ 707 w 1216"/>
                <a:gd name="T33" fmla="*/ 222 h 567"/>
                <a:gd name="T34" fmla="*/ 807 w 1216"/>
                <a:gd name="T35" fmla="*/ 222 h 567"/>
                <a:gd name="T36" fmla="*/ 859 w 1216"/>
                <a:gd name="T37" fmla="*/ 170 h 567"/>
                <a:gd name="T38" fmla="*/ 807 w 1216"/>
                <a:gd name="T39" fmla="*/ 111 h 567"/>
                <a:gd name="T40" fmla="*/ 707 w 1216"/>
                <a:gd name="T41" fmla="*/ 111 h 567"/>
                <a:gd name="T42" fmla="*/ 707 w 1216"/>
                <a:gd name="T43" fmla="*/ 222 h 567"/>
                <a:gd name="T44" fmla="*/ 865 w 1216"/>
                <a:gd name="T45" fmla="*/ 392 h 567"/>
                <a:gd name="T46" fmla="*/ 813 w 1216"/>
                <a:gd name="T47" fmla="*/ 322 h 567"/>
                <a:gd name="T48" fmla="*/ 707 w 1216"/>
                <a:gd name="T49" fmla="*/ 322 h 567"/>
                <a:gd name="T50" fmla="*/ 707 w 1216"/>
                <a:gd name="T51" fmla="*/ 462 h 567"/>
                <a:gd name="T52" fmla="*/ 813 w 1216"/>
                <a:gd name="T53" fmla="*/ 462 h 567"/>
                <a:gd name="T54" fmla="*/ 865 w 1216"/>
                <a:gd name="T55" fmla="*/ 392 h 567"/>
                <a:gd name="T56" fmla="*/ 1087 w 1216"/>
                <a:gd name="T57" fmla="*/ 0 h 567"/>
                <a:gd name="T58" fmla="*/ 1087 w 1216"/>
                <a:gd name="T59" fmla="*/ 567 h 567"/>
                <a:gd name="T60" fmla="*/ 1216 w 1216"/>
                <a:gd name="T61" fmla="*/ 567 h 567"/>
                <a:gd name="T62" fmla="*/ 1216 w 1216"/>
                <a:gd name="T63" fmla="*/ 0 h 567"/>
                <a:gd name="T64" fmla="*/ 1087 w 1216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6" h="567">
                  <a:moveTo>
                    <a:pt x="368" y="0"/>
                  </a:moveTo>
                  <a:cubicBezTo>
                    <a:pt x="503" y="0"/>
                    <a:pt x="503" y="0"/>
                    <a:pt x="503" y="0"/>
                  </a:cubicBezTo>
                  <a:cubicBezTo>
                    <a:pt x="322" y="567"/>
                    <a:pt x="322" y="567"/>
                    <a:pt x="322" y="567"/>
                  </a:cubicBezTo>
                  <a:cubicBezTo>
                    <a:pt x="176" y="567"/>
                    <a:pt x="176" y="567"/>
                    <a:pt x="176" y="5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46" y="409"/>
                    <a:pt x="246" y="409"/>
                    <a:pt x="246" y="409"/>
                  </a:cubicBezTo>
                  <a:lnTo>
                    <a:pt x="368" y="0"/>
                  </a:lnTo>
                  <a:close/>
                  <a:moveTo>
                    <a:pt x="994" y="397"/>
                  </a:moveTo>
                  <a:cubicBezTo>
                    <a:pt x="994" y="514"/>
                    <a:pt x="941" y="567"/>
                    <a:pt x="818" y="567"/>
                  </a:cubicBezTo>
                  <a:cubicBezTo>
                    <a:pt x="579" y="567"/>
                    <a:pt x="579" y="567"/>
                    <a:pt x="579" y="567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935" y="0"/>
                    <a:pt x="982" y="70"/>
                    <a:pt x="982" y="158"/>
                  </a:cubicBezTo>
                  <a:cubicBezTo>
                    <a:pt x="982" y="205"/>
                    <a:pt x="959" y="269"/>
                    <a:pt x="900" y="275"/>
                  </a:cubicBezTo>
                  <a:cubicBezTo>
                    <a:pt x="953" y="287"/>
                    <a:pt x="994" y="333"/>
                    <a:pt x="994" y="397"/>
                  </a:cubicBezTo>
                  <a:close/>
                  <a:moveTo>
                    <a:pt x="707" y="222"/>
                  </a:moveTo>
                  <a:cubicBezTo>
                    <a:pt x="807" y="222"/>
                    <a:pt x="807" y="222"/>
                    <a:pt x="807" y="222"/>
                  </a:cubicBezTo>
                  <a:cubicBezTo>
                    <a:pt x="842" y="222"/>
                    <a:pt x="859" y="199"/>
                    <a:pt x="859" y="170"/>
                  </a:cubicBezTo>
                  <a:cubicBezTo>
                    <a:pt x="859" y="123"/>
                    <a:pt x="830" y="111"/>
                    <a:pt x="807" y="111"/>
                  </a:cubicBezTo>
                  <a:cubicBezTo>
                    <a:pt x="707" y="111"/>
                    <a:pt x="707" y="111"/>
                    <a:pt x="707" y="111"/>
                  </a:cubicBezTo>
                  <a:cubicBezTo>
                    <a:pt x="707" y="222"/>
                    <a:pt x="707" y="222"/>
                    <a:pt x="707" y="222"/>
                  </a:cubicBezTo>
                  <a:close/>
                  <a:moveTo>
                    <a:pt x="865" y="392"/>
                  </a:moveTo>
                  <a:cubicBezTo>
                    <a:pt x="865" y="357"/>
                    <a:pt x="854" y="322"/>
                    <a:pt x="813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07" y="462"/>
                    <a:pt x="707" y="462"/>
                    <a:pt x="707" y="462"/>
                  </a:cubicBezTo>
                  <a:cubicBezTo>
                    <a:pt x="813" y="462"/>
                    <a:pt x="813" y="462"/>
                    <a:pt x="813" y="462"/>
                  </a:cubicBezTo>
                  <a:cubicBezTo>
                    <a:pt x="848" y="462"/>
                    <a:pt x="865" y="444"/>
                    <a:pt x="865" y="392"/>
                  </a:cubicBezTo>
                  <a:close/>
                  <a:moveTo>
                    <a:pt x="1087" y="0"/>
                  </a:moveTo>
                  <a:cubicBezTo>
                    <a:pt x="1087" y="567"/>
                    <a:pt x="1087" y="567"/>
                    <a:pt x="1087" y="567"/>
                  </a:cubicBezTo>
                  <a:cubicBezTo>
                    <a:pt x="1216" y="567"/>
                    <a:pt x="1216" y="567"/>
                    <a:pt x="1216" y="567"/>
                  </a:cubicBezTo>
                  <a:cubicBezTo>
                    <a:pt x="1216" y="0"/>
                    <a:pt x="1216" y="0"/>
                    <a:pt x="1216" y="0"/>
                  </a:cubicBezTo>
                  <a:lnTo>
                    <a:pt x="1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id="{81C5C447-337E-46CA-92C9-43D964075F55}"/>
              </a:ext>
            </a:extLst>
          </p:cNvPr>
          <p:cNvSpPr>
            <a:spLocks noGrp="1" noSelect="1"/>
          </p:cNvSpPr>
          <p:nvPr>
            <p:ph type="ctrTitle" hasCustomPrompt="1"/>
          </p:nvPr>
        </p:nvSpPr>
        <p:spPr>
          <a:xfrm>
            <a:off x="246807" y="488412"/>
            <a:ext cx="11652210" cy="195045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45C6E0CB-20F6-4F8B-8CB7-CE06951B65D3}"/>
              </a:ext>
            </a:extLst>
          </p:cNvPr>
          <p:cNvSpPr>
            <a:spLocks noGrp="1" noSelect="1"/>
          </p:cNvSpPr>
          <p:nvPr>
            <p:ph type="subTitle" idx="1" hasCustomPrompt="1"/>
          </p:nvPr>
        </p:nvSpPr>
        <p:spPr>
          <a:xfrm>
            <a:off x="246960" y="4742574"/>
            <a:ext cx="9631131" cy="1206762"/>
          </a:xfrm>
        </p:spPr>
        <p:txBody>
          <a:bodyPr/>
          <a:lstStyle>
            <a:lvl1pPr marL="0" indent="0" algn="l">
              <a:buNone/>
              <a:defRPr sz="3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[Subtitle]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1958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wa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1">
            <a:extLst>
              <a:ext uri="{FF2B5EF4-FFF2-40B4-BE49-F238E27FC236}">
                <a16:creationId xmlns:a16="http://schemas.microsoft.com/office/drawing/2014/main" id="{F168D754-6357-4918-8EDF-D2B2D72A546D}"/>
              </a:ext>
            </a:extLst>
          </p:cNvPr>
          <p:cNvSpPr>
            <a:spLocks noSelect="1"/>
          </p:cNvSpPr>
          <p:nvPr userDrawn="1"/>
        </p:nvSpPr>
        <p:spPr>
          <a:xfrm>
            <a:off x="-2401" y="5650292"/>
            <a:ext cx="12199976" cy="1207708"/>
          </a:xfrm>
          <a:custGeom>
            <a:avLst/>
            <a:gdLst>
              <a:gd name="connsiteX0" fmla="*/ 11082371 w 12196800"/>
              <a:gd name="connsiteY0" fmla="*/ 0 h 1207708"/>
              <a:gd name="connsiteX1" fmla="*/ 11675944 w 12196800"/>
              <a:gd name="connsiteY1" fmla="*/ 11833 h 1207708"/>
              <a:gd name="connsiteX2" fmla="*/ 12196800 w 12196800"/>
              <a:gd name="connsiteY2" fmla="*/ 41580 h 1207708"/>
              <a:gd name="connsiteX3" fmla="*/ 12196800 w 12196800"/>
              <a:gd name="connsiteY3" fmla="*/ 1207708 h 1207708"/>
              <a:gd name="connsiteX4" fmla="*/ 0 w 12196800"/>
              <a:gd name="connsiteY4" fmla="*/ 1207708 h 1207708"/>
              <a:gd name="connsiteX5" fmla="*/ 0 w 12196800"/>
              <a:gd name="connsiteY5" fmla="*/ 314263 h 1207708"/>
              <a:gd name="connsiteX6" fmla="*/ 279752 w 12196800"/>
              <a:gd name="connsiteY6" fmla="*/ 368962 h 1207708"/>
              <a:gd name="connsiteX7" fmla="*/ 3807479 w 12196800"/>
              <a:gd name="connsiteY7" fmla="*/ 740618 h 1207708"/>
              <a:gd name="connsiteX8" fmla="*/ 11082371 w 12196800"/>
              <a:gd name="connsiteY8" fmla="*/ 0 h 120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800" h="1207708">
                <a:moveTo>
                  <a:pt x="11082371" y="0"/>
                </a:moveTo>
                <a:cubicBezTo>
                  <a:pt x="11284144" y="0"/>
                  <a:pt x="11481772" y="4177"/>
                  <a:pt x="11675944" y="11833"/>
                </a:cubicBezTo>
                <a:lnTo>
                  <a:pt x="12196800" y="41580"/>
                </a:lnTo>
                <a:lnTo>
                  <a:pt x="12196800" y="1207708"/>
                </a:lnTo>
                <a:lnTo>
                  <a:pt x="0" y="1207708"/>
                </a:lnTo>
                <a:lnTo>
                  <a:pt x="0" y="314263"/>
                </a:lnTo>
                <a:lnTo>
                  <a:pt x="279752" y="368962"/>
                </a:lnTo>
                <a:cubicBezTo>
                  <a:pt x="1719241" y="642734"/>
                  <a:pt x="2843527" y="740618"/>
                  <a:pt x="3807479" y="740618"/>
                </a:cubicBezTo>
                <a:cubicBezTo>
                  <a:pt x="6444352" y="740618"/>
                  <a:pt x="7865056" y="0"/>
                  <a:pt x="1108237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00" b="1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86F1732-5492-4311-BD39-CA3ACA5AF265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1" name="Content Placeholder 3 (JU-Free)">
            <a:extLst>
              <a:ext uri="{FF2B5EF4-FFF2-40B4-BE49-F238E27FC236}">
                <a16:creationId xmlns:a16="http://schemas.microsoft.com/office/drawing/2014/main" id="{AD30A9C0-3A46-4487-BDDE-887F53FDA6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006" y="1520825"/>
            <a:ext cx="11090889" cy="3916658"/>
          </a:xfrm>
        </p:spPr>
        <p:txBody>
          <a:bodyPr/>
          <a:lstStyle/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</a:t>
            </a:r>
            <a:endParaRPr lang="en-US" dirty="0"/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3F6F3D3-9C4A-4F5E-940A-D084DBBE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04C158-12D9-429F-9270-0B4A754AC2A0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416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wave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">
            <a:extLst>
              <a:ext uri="{FF2B5EF4-FFF2-40B4-BE49-F238E27FC236}">
                <a16:creationId xmlns:a16="http://schemas.microsoft.com/office/drawing/2014/main" id="{F1D2CB09-17FD-482F-BA4B-B4DE07B52E65}"/>
              </a:ext>
            </a:extLst>
          </p:cNvPr>
          <p:cNvSpPr>
            <a:spLocks noSelect="1"/>
          </p:cNvSpPr>
          <p:nvPr userDrawn="1"/>
        </p:nvSpPr>
        <p:spPr bwMode="ltGray">
          <a:xfrm>
            <a:off x="0" y="0"/>
            <a:ext cx="12192000" cy="6390910"/>
          </a:xfrm>
          <a:custGeom>
            <a:avLst/>
            <a:gdLst>
              <a:gd name="connsiteX0" fmla="*/ 0 w 12192000"/>
              <a:gd name="connsiteY0" fmla="*/ 0 h 6390910"/>
              <a:gd name="connsiteX1" fmla="*/ 12192000 w 12192000"/>
              <a:gd name="connsiteY1" fmla="*/ 0 h 6390910"/>
              <a:gd name="connsiteX2" fmla="*/ 12192000 w 12192000"/>
              <a:gd name="connsiteY2" fmla="*/ 5691735 h 6390910"/>
              <a:gd name="connsiteX3" fmla="*/ 11673544 w 12192000"/>
              <a:gd name="connsiteY3" fmla="*/ 5662125 h 6390910"/>
              <a:gd name="connsiteX4" fmla="*/ 11079971 w 12192000"/>
              <a:gd name="connsiteY4" fmla="*/ 5650292 h 6390910"/>
              <a:gd name="connsiteX5" fmla="*/ 3805079 w 12192000"/>
              <a:gd name="connsiteY5" fmla="*/ 6390910 h 6390910"/>
              <a:gd name="connsiteX6" fmla="*/ 277352 w 12192000"/>
              <a:gd name="connsiteY6" fmla="*/ 6019254 h 6390910"/>
              <a:gd name="connsiteX7" fmla="*/ 0 w 12192000"/>
              <a:gd name="connsiteY7" fmla="*/ 5965024 h 63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90910">
                <a:moveTo>
                  <a:pt x="0" y="0"/>
                </a:moveTo>
                <a:lnTo>
                  <a:pt x="12192000" y="0"/>
                </a:lnTo>
                <a:lnTo>
                  <a:pt x="12192000" y="5691735"/>
                </a:lnTo>
                <a:lnTo>
                  <a:pt x="11673544" y="5662125"/>
                </a:lnTo>
                <a:cubicBezTo>
                  <a:pt x="11479372" y="5654469"/>
                  <a:pt x="11281744" y="5650292"/>
                  <a:pt x="11079971" y="5650292"/>
                </a:cubicBezTo>
                <a:cubicBezTo>
                  <a:pt x="7862656" y="5650292"/>
                  <a:pt x="6441952" y="6390910"/>
                  <a:pt x="3805079" y="6390910"/>
                </a:cubicBezTo>
                <a:cubicBezTo>
                  <a:pt x="2841127" y="6390910"/>
                  <a:pt x="1716841" y="6293026"/>
                  <a:pt x="277352" y="6019254"/>
                </a:cubicBezTo>
                <a:lnTo>
                  <a:pt x="0" y="5965024"/>
                </a:lnTo>
                <a:close/>
              </a:path>
            </a:pathLst>
          </a:custGeom>
          <a:solidFill>
            <a:srgbClr val="41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6B42D62-BC5E-427A-B17D-FE2997E2BA7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7" name="Content Placeholder 3 (JU-Free)">
            <a:extLst>
              <a:ext uri="{FF2B5EF4-FFF2-40B4-BE49-F238E27FC236}">
                <a16:creationId xmlns:a16="http://schemas.microsoft.com/office/drawing/2014/main" id="{6128EEAB-3C4A-4473-9C4B-076EC26AB0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006" y="1520824"/>
            <a:ext cx="11090889" cy="391665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</a:t>
            </a:r>
            <a:endParaRPr lang="en-US" dirty="0"/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335219-9ED7-4E74-AB0E-74EE6D9B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448D6D6-F6AA-4601-9157-92FBB452F30F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59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E938FE8C-03A6-4896-B4EB-761F41855CA2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>
          <a:xfrm>
            <a:off x="0" y="0"/>
            <a:ext cx="4454491" cy="6858000"/>
          </a:xfrm>
          <a:custGeom>
            <a:avLst/>
            <a:gdLst>
              <a:gd name="connsiteX0" fmla="*/ 0 w 4454491"/>
              <a:gd name="connsiteY0" fmla="*/ 0 h 6858000"/>
              <a:gd name="connsiteX1" fmla="*/ 4295463 w 4454491"/>
              <a:gd name="connsiteY1" fmla="*/ 0 h 6858000"/>
              <a:gd name="connsiteX2" fmla="*/ 4327843 w 4454491"/>
              <a:gd name="connsiteY2" fmla="*/ 159222 h 6858000"/>
              <a:gd name="connsiteX3" fmla="*/ 4454491 w 4454491"/>
              <a:gd name="connsiteY3" fmla="*/ 1618568 h 6858000"/>
              <a:gd name="connsiteX4" fmla="*/ 3505602 w 4454491"/>
              <a:gd name="connsiteY4" fmla="*/ 6518302 h 6858000"/>
              <a:gd name="connsiteX5" fmla="*/ 3478746 w 4454491"/>
              <a:gd name="connsiteY5" fmla="*/ 6858000 h 6858000"/>
              <a:gd name="connsiteX6" fmla="*/ 0 w 445449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4491" h="6858000">
                <a:moveTo>
                  <a:pt x="0" y="0"/>
                </a:moveTo>
                <a:lnTo>
                  <a:pt x="4295463" y="0"/>
                </a:lnTo>
                <a:lnTo>
                  <a:pt x="4327843" y="159222"/>
                </a:lnTo>
                <a:cubicBezTo>
                  <a:pt x="4403832" y="578385"/>
                  <a:pt x="4454491" y="1065301"/>
                  <a:pt x="4454491" y="1618568"/>
                </a:cubicBezTo>
                <a:cubicBezTo>
                  <a:pt x="4454491" y="3579268"/>
                  <a:pt x="3695380" y="4711550"/>
                  <a:pt x="3505602" y="6518302"/>
                </a:cubicBezTo>
                <a:lnTo>
                  <a:pt x="347874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GB"/>
              <a:t>[Click on the icon to insert an image]</a:t>
            </a:r>
            <a:endParaRPr lang="en-GB" dirty="0"/>
          </a:p>
        </p:txBody>
      </p:sp>
      <p:sp>
        <p:nvSpPr>
          <p:cNvPr id="6" name="Frame 2">
            <a:extLst>
              <a:ext uri="{FF2B5EF4-FFF2-40B4-BE49-F238E27FC236}">
                <a16:creationId xmlns:a16="http://schemas.microsoft.com/office/drawing/2014/main" id="{AFC0B2D3-6C94-46F5-94F2-514E638D5898}"/>
              </a:ext>
            </a:extLst>
          </p:cNvPr>
          <p:cNvSpPr>
            <a:spLocks noSelect="1"/>
          </p:cNvSpPr>
          <p:nvPr userDrawn="1"/>
        </p:nvSpPr>
        <p:spPr>
          <a:xfrm>
            <a:off x="3478746" y="0"/>
            <a:ext cx="8714454" cy="6858000"/>
          </a:xfrm>
          <a:custGeom>
            <a:avLst/>
            <a:gdLst>
              <a:gd name="connsiteX0" fmla="*/ 816718 w 8714454"/>
              <a:gd name="connsiteY0" fmla="*/ 0 h 6858000"/>
              <a:gd name="connsiteX1" fmla="*/ 8714454 w 8714454"/>
              <a:gd name="connsiteY1" fmla="*/ 0 h 6858000"/>
              <a:gd name="connsiteX2" fmla="*/ 8714454 w 8714454"/>
              <a:gd name="connsiteY2" fmla="*/ 6858000 h 6858000"/>
              <a:gd name="connsiteX3" fmla="*/ 0 w 8714454"/>
              <a:gd name="connsiteY3" fmla="*/ 6858000 h 6858000"/>
              <a:gd name="connsiteX4" fmla="*/ 26856 w 8714454"/>
              <a:gd name="connsiteY4" fmla="*/ 6518302 h 6858000"/>
              <a:gd name="connsiteX5" fmla="*/ 975745 w 8714454"/>
              <a:gd name="connsiteY5" fmla="*/ 1618568 h 6858000"/>
              <a:gd name="connsiteX6" fmla="*/ 849097 w 8714454"/>
              <a:gd name="connsiteY6" fmla="*/ 1592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4454" h="6858000">
                <a:moveTo>
                  <a:pt x="816718" y="0"/>
                </a:moveTo>
                <a:lnTo>
                  <a:pt x="8714454" y="0"/>
                </a:lnTo>
                <a:lnTo>
                  <a:pt x="8714454" y="6858000"/>
                </a:lnTo>
                <a:lnTo>
                  <a:pt x="0" y="6858000"/>
                </a:lnTo>
                <a:lnTo>
                  <a:pt x="26856" y="6518302"/>
                </a:lnTo>
                <a:cubicBezTo>
                  <a:pt x="216634" y="4711550"/>
                  <a:pt x="975745" y="3579268"/>
                  <a:pt x="975745" y="1618568"/>
                </a:cubicBezTo>
                <a:cubicBezTo>
                  <a:pt x="975745" y="1065301"/>
                  <a:pt x="925086" y="578385"/>
                  <a:pt x="849097" y="15922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9814C7A8-D8F9-420B-8F82-2001C8081F34}"/>
              </a:ext>
            </a:extLst>
          </p:cNvPr>
          <p:cNvGrpSpPr>
            <a:grpSpLocks noSelect="1" noChangeAspect="1"/>
          </p:cNvGrpSpPr>
          <p:nvPr userDrawn="1"/>
        </p:nvGrpSpPr>
        <p:grpSpPr bwMode="ltGray">
          <a:xfrm>
            <a:off x="10766425" y="6327775"/>
            <a:ext cx="869950" cy="317500"/>
            <a:chOff x="6782" y="3986"/>
            <a:chExt cx="548" cy="2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8568A3-B2CE-4ACC-A50A-FAA898FC5C7A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782" y="4045"/>
              <a:ext cx="548" cy="141"/>
            </a:xfrm>
            <a:custGeom>
              <a:avLst/>
              <a:gdLst>
                <a:gd name="T0" fmla="*/ 2740 w 2740"/>
                <a:gd name="T1" fmla="*/ 0 h 702"/>
                <a:gd name="T2" fmla="*/ 2740 w 2740"/>
                <a:gd name="T3" fmla="*/ 702 h 702"/>
                <a:gd name="T4" fmla="*/ 0 w 2740"/>
                <a:gd name="T5" fmla="*/ 702 h 702"/>
                <a:gd name="T6" fmla="*/ 0 w 2740"/>
                <a:gd name="T7" fmla="*/ 0 h 702"/>
                <a:gd name="T8" fmla="*/ 2740 w 2740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0" h="702">
                  <a:moveTo>
                    <a:pt x="2740" y="0"/>
                  </a:moveTo>
                  <a:cubicBezTo>
                    <a:pt x="2740" y="0"/>
                    <a:pt x="2740" y="0"/>
                    <a:pt x="2740" y="702"/>
                  </a:cubicBezTo>
                  <a:cubicBezTo>
                    <a:pt x="2740" y="702"/>
                    <a:pt x="2740" y="702"/>
                    <a:pt x="0" y="702"/>
                  </a:cubicBezTo>
                  <a:cubicBezTo>
                    <a:pt x="0" y="702"/>
                    <a:pt x="0" y="702"/>
                    <a:pt x="0" y="0"/>
                  </a:cubicBezTo>
                  <a:cubicBezTo>
                    <a:pt x="0" y="0"/>
                    <a:pt x="0" y="0"/>
                    <a:pt x="2740" y="0"/>
                  </a:cubicBezTo>
                  <a:close/>
                </a:path>
              </a:pathLst>
            </a:custGeom>
            <a:solidFill>
              <a:srgbClr val="00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E769E3F-5F54-46D3-B438-A78633900B35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875" y="3986"/>
              <a:ext cx="455" cy="47"/>
            </a:xfrm>
            <a:custGeom>
              <a:avLst/>
              <a:gdLst>
                <a:gd name="T0" fmla="*/ 272 w 2276"/>
                <a:gd name="T1" fmla="*/ 207 h 235"/>
                <a:gd name="T2" fmla="*/ 24 w 2276"/>
                <a:gd name="T3" fmla="*/ 210 h 235"/>
                <a:gd name="T4" fmla="*/ 27 w 2276"/>
                <a:gd name="T5" fmla="*/ 18 h 235"/>
                <a:gd name="T6" fmla="*/ 262 w 2276"/>
                <a:gd name="T7" fmla="*/ 21 h 235"/>
                <a:gd name="T8" fmla="*/ 83 w 2276"/>
                <a:gd name="T9" fmla="*/ 74 h 235"/>
                <a:gd name="T10" fmla="*/ 89 w 2276"/>
                <a:gd name="T11" fmla="*/ 161 h 235"/>
                <a:gd name="T12" fmla="*/ 615 w 2276"/>
                <a:gd name="T13" fmla="*/ 148 h 235"/>
                <a:gd name="T14" fmla="*/ 417 w 2276"/>
                <a:gd name="T15" fmla="*/ 235 h 235"/>
                <a:gd name="T16" fmla="*/ 312 w 2276"/>
                <a:gd name="T17" fmla="*/ 89 h 235"/>
                <a:gd name="T18" fmla="*/ 522 w 2276"/>
                <a:gd name="T19" fmla="*/ 0 h 235"/>
                <a:gd name="T20" fmla="*/ 538 w 2276"/>
                <a:gd name="T21" fmla="*/ 96 h 235"/>
                <a:gd name="T22" fmla="*/ 392 w 2276"/>
                <a:gd name="T23" fmla="*/ 96 h 235"/>
                <a:gd name="T24" fmla="*/ 429 w 2276"/>
                <a:gd name="T25" fmla="*/ 170 h 235"/>
                <a:gd name="T26" fmla="*/ 538 w 2276"/>
                <a:gd name="T27" fmla="*/ 96 h 235"/>
                <a:gd name="T28" fmla="*/ 723 w 2276"/>
                <a:gd name="T29" fmla="*/ 0 h 235"/>
                <a:gd name="T30" fmla="*/ 729 w 2276"/>
                <a:gd name="T31" fmla="*/ 235 h 235"/>
                <a:gd name="T32" fmla="*/ 844 w 2276"/>
                <a:gd name="T33" fmla="*/ 222 h 235"/>
                <a:gd name="T34" fmla="*/ 961 w 2276"/>
                <a:gd name="T35" fmla="*/ 0 h 235"/>
                <a:gd name="T36" fmla="*/ 1190 w 2276"/>
                <a:gd name="T37" fmla="*/ 86 h 235"/>
                <a:gd name="T38" fmla="*/ 1091 w 2276"/>
                <a:gd name="T39" fmla="*/ 58 h 235"/>
                <a:gd name="T40" fmla="*/ 1159 w 2276"/>
                <a:gd name="T41" fmla="*/ 0 h 235"/>
                <a:gd name="T42" fmla="*/ 989 w 2276"/>
                <a:gd name="T43" fmla="*/ 74 h 235"/>
                <a:gd name="T44" fmla="*/ 1159 w 2276"/>
                <a:gd name="T45" fmla="*/ 148 h 235"/>
                <a:gd name="T46" fmla="*/ 1156 w 2276"/>
                <a:gd name="T47" fmla="*/ 176 h 235"/>
                <a:gd name="T48" fmla="*/ 1085 w 2276"/>
                <a:gd name="T49" fmla="*/ 235 h 235"/>
                <a:gd name="T50" fmla="*/ 1264 w 2276"/>
                <a:gd name="T51" fmla="*/ 157 h 235"/>
                <a:gd name="T52" fmla="*/ 1595 w 2276"/>
                <a:gd name="T53" fmla="*/ 83 h 235"/>
                <a:gd name="T54" fmla="*/ 1499 w 2276"/>
                <a:gd name="T55" fmla="*/ 235 h 235"/>
                <a:gd name="T56" fmla="*/ 1292 w 2276"/>
                <a:gd name="T57" fmla="*/ 148 h 235"/>
                <a:gd name="T58" fmla="*/ 1385 w 2276"/>
                <a:gd name="T59" fmla="*/ 0 h 235"/>
                <a:gd name="T60" fmla="*/ 1595 w 2276"/>
                <a:gd name="T61" fmla="*/ 83 h 235"/>
                <a:gd name="T62" fmla="*/ 1404 w 2276"/>
                <a:gd name="T63" fmla="*/ 68 h 235"/>
                <a:gd name="T64" fmla="*/ 1379 w 2276"/>
                <a:gd name="T65" fmla="*/ 164 h 235"/>
                <a:gd name="T66" fmla="*/ 1518 w 2276"/>
                <a:gd name="T67" fmla="*/ 139 h 235"/>
                <a:gd name="T68" fmla="*/ 1629 w 2276"/>
                <a:gd name="T69" fmla="*/ 0 h 235"/>
                <a:gd name="T70" fmla="*/ 1703 w 2276"/>
                <a:gd name="T71" fmla="*/ 235 h 235"/>
                <a:gd name="T72" fmla="*/ 1710 w 2276"/>
                <a:gd name="T73" fmla="*/ 173 h 235"/>
                <a:gd name="T74" fmla="*/ 1966 w 2276"/>
                <a:gd name="T75" fmla="*/ 235 h 235"/>
                <a:gd name="T76" fmla="*/ 1889 w 2276"/>
                <a:gd name="T77" fmla="*/ 235 h 235"/>
                <a:gd name="T78" fmla="*/ 2102 w 2276"/>
                <a:gd name="T79" fmla="*/ 83 h 235"/>
                <a:gd name="T80" fmla="*/ 2269 w 2276"/>
                <a:gd name="T81" fmla="*/ 58 h 235"/>
                <a:gd name="T82" fmla="*/ 2096 w 2276"/>
                <a:gd name="T83" fmla="*/ 0 h 235"/>
                <a:gd name="T84" fmla="*/ 2016 w 2276"/>
                <a:gd name="T85" fmla="*/ 123 h 235"/>
                <a:gd name="T86" fmla="*/ 2201 w 2276"/>
                <a:gd name="T87" fmla="*/ 151 h 235"/>
                <a:gd name="T88" fmla="*/ 2000 w 2276"/>
                <a:gd name="T89" fmla="*/ 176 h 235"/>
                <a:gd name="T90" fmla="*/ 2186 w 2276"/>
                <a:gd name="T91" fmla="*/ 235 h 235"/>
                <a:gd name="T92" fmla="*/ 2263 w 2276"/>
                <a:gd name="T93" fmla="*/ 10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76" h="235">
                  <a:moveTo>
                    <a:pt x="105" y="167"/>
                  </a:moveTo>
                  <a:cubicBezTo>
                    <a:pt x="281" y="167"/>
                    <a:pt x="281" y="167"/>
                    <a:pt x="281" y="167"/>
                  </a:cubicBezTo>
                  <a:cubicBezTo>
                    <a:pt x="281" y="188"/>
                    <a:pt x="278" y="198"/>
                    <a:pt x="272" y="207"/>
                  </a:cubicBezTo>
                  <a:cubicBezTo>
                    <a:pt x="259" y="225"/>
                    <a:pt x="232" y="235"/>
                    <a:pt x="191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68" y="235"/>
                    <a:pt x="37" y="225"/>
                    <a:pt x="24" y="210"/>
                  </a:cubicBezTo>
                  <a:cubicBezTo>
                    <a:pt x="6" y="195"/>
                    <a:pt x="0" y="173"/>
                    <a:pt x="0" y="14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2"/>
                    <a:pt x="9" y="31"/>
                    <a:pt x="27" y="18"/>
                  </a:cubicBezTo>
                  <a:cubicBezTo>
                    <a:pt x="43" y="3"/>
                    <a:pt x="68" y="0"/>
                    <a:pt x="1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22" y="0"/>
                    <a:pt x="250" y="6"/>
                    <a:pt x="262" y="21"/>
                  </a:cubicBezTo>
                  <a:cubicBezTo>
                    <a:pt x="272" y="31"/>
                    <a:pt x="272" y="37"/>
                    <a:pt x="278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95" y="65"/>
                    <a:pt x="86" y="68"/>
                    <a:pt x="83" y="74"/>
                  </a:cubicBezTo>
                  <a:cubicBezTo>
                    <a:pt x="80" y="77"/>
                    <a:pt x="80" y="80"/>
                    <a:pt x="80" y="9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48"/>
                    <a:pt x="80" y="154"/>
                    <a:pt x="89" y="161"/>
                  </a:cubicBezTo>
                  <a:cubicBezTo>
                    <a:pt x="92" y="164"/>
                    <a:pt x="99" y="167"/>
                    <a:pt x="105" y="167"/>
                  </a:cubicBezTo>
                  <a:close/>
                  <a:moveTo>
                    <a:pt x="615" y="83"/>
                  </a:moveTo>
                  <a:cubicBezTo>
                    <a:pt x="615" y="148"/>
                    <a:pt x="615" y="148"/>
                    <a:pt x="615" y="148"/>
                  </a:cubicBezTo>
                  <a:cubicBezTo>
                    <a:pt x="615" y="179"/>
                    <a:pt x="609" y="198"/>
                    <a:pt x="596" y="213"/>
                  </a:cubicBezTo>
                  <a:cubicBezTo>
                    <a:pt x="581" y="229"/>
                    <a:pt x="565" y="235"/>
                    <a:pt x="519" y="235"/>
                  </a:cubicBezTo>
                  <a:cubicBezTo>
                    <a:pt x="417" y="235"/>
                    <a:pt x="417" y="235"/>
                    <a:pt x="417" y="235"/>
                  </a:cubicBezTo>
                  <a:cubicBezTo>
                    <a:pt x="380" y="235"/>
                    <a:pt x="368" y="232"/>
                    <a:pt x="358" y="229"/>
                  </a:cubicBezTo>
                  <a:cubicBezTo>
                    <a:pt x="327" y="216"/>
                    <a:pt x="312" y="188"/>
                    <a:pt x="312" y="148"/>
                  </a:cubicBezTo>
                  <a:cubicBezTo>
                    <a:pt x="312" y="89"/>
                    <a:pt x="312" y="89"/>
                    <a:pt x="312" y="89"/>
                  </a:cubicBezTo>
                  <a:cubicBezTo>
                    <a:pt x="312" y="58"/>
                    <a:pt x="318" y="40"/>
                    <a:pt x="330" y="24"/>
                  </a:cubicBezTo>
                  <a:cubicBezTo>
                    <a:pt x="346" y="6"/>
                    <a:pt x="364" y="0"/>
                    <a:pt x="405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53" y="0"/>
                    <a:pt x="565" y="3"/>
                    <a:pt x="581" y="12"/>
                  </a:cubicBezTo>
                  <a:cubicBezTo>
                    <a:pt x="603" y="24"/>
                    <a:pt x="615" y="49"/>
                    <a:pt x="615" y="83"/>
                  </a:cubicBezTo>
                  <a:close/>
                  <a:moveTo>
                    <a:pt x="538" y="96"/>
                  </a:moveTo>
                  <a:cubicBezTo>
                    <a:pt x="538" y="71"/>
                    <a:pt x="531" y="68"/>
                    <a:pt x="504" y="68"/>
                  </a:cubicBezTo>
                  <a:cubicBezTo>
                    <a:pt x="423" y="68"/>
                    <a:pt x="423" y="68"/>
                    <a:pt x="423" y="68"/>
                  </a:cubicBezTo>
                  <a:cubicBezTo>
                    <a:pt x="398" y="68"/>
                    <a:pt x="392" y="74"/>
                    <a:pt x="392" y="96"/>
                  </a:cubicBezTo>
                  <a:cubicBezTo>
                    <a:pt x="392" y="139"/>
                    <a:pt x="392" y="139"/>
                    <a:pt x="392" y="139"/>
                  </a:cubicBezTo>
                  <a:cubicBezTo>
                    <a:pt x="392" y="148"/>
                    <a:pt x="395" y="157"/>
                    <a:pt x="402" y="164"/>
                  </a:cubicBezTo>
                  <a:cubicBezTo>
                    <a:pt x="402" y="167"/>
                    <a:pt x="411" y="170"/>
                    <a:pt x="429" y="170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35" y="170"/>
                    <a:pt x="538" y="164"/>
                    <a:pt x="538" y="139"/>
                  </a:cubicBezTo>
                  <a:cubicBezTo>
                    <a:pt x="538" y="96"/>
                    <a:pt x="538" y="96"/>
                    <a:pt x="538" y="96"/>
                  </a:cubicBezTo>
                  <a:close/>
                  <a:moveTo>
                    <a:pt x="884" y="151"/>
                  </a:moveTo>
                  <a:cubicBezTo>
                    <a:pt x="884" y="151"/>
                    <a:pt x="884" y="151"/>
                    <a:pt x="788" y="24"/>
                  </a:cubicBezTo>
                  <a:cubicBezTo>
                    <a:pt x="770" y="3"/>
                    <a:pt x="763" y="0"/>
                    <a:pt x="723" y="0"/>
                  </a:cubicBezTo>
                  <a:cubicBezTo>
                    <a:pt x="723" y="0"/>
                    <a:pt x="723" y="0"/>
                    <a:pt x="649" y="0"/>
                  </a:cubicBezTo>
                  <a:cubicBezTo>
                    <a:pt x="649" y="0"/>
                    <a:pt x="649" y="0"/>
                    <a:pt x="649" y="235"/>
                  </a:cubicBezTo>
                  <a:cubicBezTo>
                    <a:pt x="649" y="235"/>
                    <a:pt x="649" y="235"/>
                    <a:pt x="729" y="235"/>
                  </a:cubicBezTo>
                  <a:cubicBezTo>
                    <a:pt x="729" y="235"/>
                    <a:pt x="729" y="235"/>
                    <a:pt x="729" y="77"/>
                  </a:cubicBezTo>
                  <a:cubicBezTo>
                    <a:pt x="729" y="77"/>
                    <a:pt x="729" y="77"/>
                    <a:pt x="822" y="198"/>
                  </a:cubicBezTo>
                  <a:cubicBezTo>
                    <a:pt x="841" y="219"/>
                    <a:pt x="841" y="219"/>
                    <a:pt x="844" y="222"/>
                  </a:cubicBezTo>
                  <a:cubicBezTo>
                    <a:pt x="850" y="232"/>
                    <a:pt x="859" y="235"/>
                    <a:pt x="875" y="235"/>
                  </a:cubicBezTo>
                  <a:cubicBezTo>
                    <a:pt x="875" y="235"/>
                    <a:pt x="875" y="235"/>
                    <a:pt x="961" y="235"/>
                  </a:cubicBezTo>
                  <a:cubicBezTo>
                    <a:pt x="961" y="235"/>
                    <a:pt x="961" y="235"/>
                    <a:pt x="961" y="0"/>
                  </a:cubicBezTo>
                  <a:cubicBezTo>
                    <a:pt x="961" y="0"/>
                    <a:pt x="961" y="0"/>
                    <a:pt x="884" y="0"/>
                  </a:cubicBezTo>
                  <a:cubicBezTo>
                    <a:pt x="884" y="0"/>
                    <a:pt x="884" y="0"/>
                    <a:pt x="884" y="151"/>
                  </a:cubicBezTo>
                  <a:close/>
                  <a:moveTo>
                    <a:pt x="1190" y="86"/>
                  </a:moveTo>
                  <a:cubicBezTo>
                    <a:pt x="1190" y="86"/>
                    <a:pt x="1190" y="86"/>
                    <a:pt x="1088" y="83"/>
                  </a:cubicBezTo>
                  <a:cubicBezTo>
                    <a:pt x="1073" y="83"/>
                    <a:pt x="1067" y="80"/>
                    <a:pt x="1067" y="71"/>
                  </a:cubicBezTo>
                  <a:cubicBezTo>
                    <a:pt x="1067" y="62"/>
                    <a:pt x="1073" y="58"/>
                    <a:pt x="1091" y="58"/>
                  </a:cubicBezTo>
                  <a:cubicBezTo>
                    <a:pt x="1091" y="58"/>
                    <a:pt x="1091" y="58"/>
                    <a:pt x="1258" y="58"/>
                  </a:cubicBezTo>
                  <a:cubicBezTo>
                    <a:pt x="1252" y="34"/>
                    <a:pt x="1249" y="31"/>
                    <a:pt x="1243" y="21"/>
                  </a:cubicBezTo>
                  <a:cubicBezTo>
                    <a:pt x="1227" y="6"/>
                    <a:pt x="1206" y="0"/>
                    <a:pt x="1159" y="0"/>
                  </a:cubicBezTo>
                  <a:cubicBezTo>
                    <a:pt x="1159" y="0"/>
                    <a:pt x="1159" y="0"/>
                    <a:pt x="1082" y="0"/>
                  </a:cubicBezTo>
                  <a:cubicBezTo>
                    <a:pt x="1042" y="0"/>
                    <a:pt x="1023" y="6"/>
                    <a:pt x="1008" y="18"/>
                  </a:cubicBezTo>
                  <a:cubicBezTo>
                    <a:pt x="995" y="31"/>
                    <a:pt x="989" y="46"/>
                    <a:pt x="989" y="74"/>
                  </a:cubicBezTo>
                  <a:cubicBezTo>
                    <a:pt x="989" y="96"/>
                    <a:pt x="992" y="111"/>
                    <a:pt x="1001" y="123"/>
                  </a:cubicBezTo>
                  <a:cubicBezTo>
                    <a:pt x="1014" y="136"/>
                    <a:pt x="1026" y="142"/>
                    <a:pt x="1063" y="142"/>
                  </a:cubicBezTo>
                  <a:cubicBezTo>
                    <a:pt x="1063" y="142"/>
                    <a:pt x="1063" y="142"/>
                    <a:pt x="1159" y="148"/>
                  </a:cubicBezTo>
                  <a:cubicBezTo>
                    <a:pt x="1184" y="148"/>
                    <a:pt x="1184" y="148"/>
                    <a:pt x="1187" y="151"/>
                  </a:cubicBezTo>
                  <a:cubicBezTo>
                    <a:pt x="1190" y="151"/>
                    <a:pt x="1190" y="157"/>
                    <a:pt x="1190" y="161"/>
                  </a:cubicBezTo>
                  <a:cubicBezTo>
                    <a:pt x="1190" y="173"/>
                    <a:pt x="1184" y="176"/>
                    <a:pt x="1156" y="176"/>
                  </a:cubicBezTo>
                  <a:cubicBezTo>
                    <a:pt x="1156" y="176"/>
                    <a:pt x="1156" y="176"/>
                    <a:pt x="989" y="176"/>
                  </a:cubicBezTo>
                  <a:cubicBezTo>
                    <a:pt x="992" y="198"/>
                    <a:pt x="995" y="204"/>
                    <a:pt x="1001" y="210"/>
                  </a:cubicBezTo>
                  <a:cubicBezTo>
                    <a:pt x="1017" y="229"/>
                    <a:pt x="1039" y="235"/>
                    <a:pt x="1085" y="235"/>
                  </a:cubicBezTo>
                  <a:cubicBezTo>
                    <a:pt x="1085" y="235"/>
                    <a:pt x="1085" y="235"/>
                    <a:pt x="1172" y="235"/>
                  </a:cubicBezTo>
                  <a:cubicBezTo>
                    <a:pt x="1215" y="235"/>
                    <a:pt x="1230" y="229"/>
                    <a:pt x="1246" y="216"/>
                  </a:cubicBezTo>
                  <a:cubicBezTo>
                    <a:pt x="1258" y="207"/>
                    <a:pt x="1264" y="191"/>
                    <a:pt x="1264" y="157"/>
                  </a:cubicBezTo>
                  <a:cubicBezTo>
                    <a:pt x="1264" y="133"/>
                    <a:pt x="1261" y="120"/>
                    <a:pt x="1249" y="108"/>
                  </a:cubicBezTo>
                  <a:cubicBezTo>
                    <a:pt x="1237" y="92"/>
                    <a:pt x="1224" y="89"/>
                    <a:pt x="1190" y="86"/>
                  </a:cubicBezTo>
                  <a:close/>
                  <a:moveTo>
                    <a:pt x="1595" y="83"/>
                  </a:moveTo>
                  <a:cubicBezTo>
                    <a:pt x="1595" y="148"/>
                    <a:pt x="1595" y="148"/>
                    <a:pt x="1595" y="148"/>
                  </a:cubicBezTo>
                  <a:cubicBezTo>
                    <a:pt x="1595" y="179"/>
                    <a:pt x="1589" y="198"/>
                    <a:pt x="1577" y="213"/>
                  </a:cubicBezTo>
                  <a:cubicBezTo>
                    <a:pt x="1561" y="229"/>
                    <a:pt x="1546" y="235"/>
                    <a:pt x="1499" y="235"/>
                  </a:cubicBezTo>
                  <a:cubicBezTo>
                    <a:pt x="1397" y="235"/>
                    <a:pt x="1397" y="235"/>
                    <a:pt x="1397" y="235"/>
                  </a:cubicBezTo>
                  <a:cubicBezTo>
                    <a:pt x="1360" y="235"/>
                    <a:pt x="1348" y="232"/>
                    <a:pt x="1339" y="229"/>
                  </a:cubicBezTo>
                  <a:cubicBezTo>
                    <a:pt x="1308" y="216"/>
                    <a:pt x="1292" y="188"/>
                    <a:pt x="1292" y="148"/>
                  </a:cubicBezTo>
                  <a:cubicBezTo>
                    <a:pt x="1292" y="89"/>
                    <a:pt x="1292" y="89"/>
                    <a:pt x="1292" y="89"/>
                  </a:cubicBezTo>
                  <a:cubicBezTo>
                    <a:pt x="1292" y="58"/>
                    <a:pt x="1298" y="40"/>
                    <a:pt x="1311" y="24"/>
                  </a:cubicBezTo>
                  <a:cubicBezTo>
                    <a:pt x="1326" y="6"/>
                    <a:pt x="1345" y="0"/>
                    <a:pt x="1385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533" y="0"/>
                    <a:pt x="1546" y="3"/>
                    <a:pt x="1561" y="12"/>
                  </a:cubicBezTo>
                  <a:cubicBezTo>
                    <a:pt x="1583" y="24"/>
                    <a:pt x="1595" y="49"/>
                    <a:pt x="1595" y="83"/>
                  </a:cubicBezTo>
                  <a:close/>
                  <a:moveTo>
                    <a:pt x="1518" y="96"/>
                  </a:moveTo>
                  <a:cubicBezTo>
                    <a:pt x="1518" y="71"/>
                    <a:pt x="1512" y="68"/>
                    <a:pt x="1484" y="68"/>
                  </a:cubicBezTo>
                  <a:cubicBezTo>
                    <a:pt x="1404" y="68"/>
                    <a:pt x="1404" y="68"/>
                    <a:pt x="1404" y="68"/>
                  </a:cubicBezTo>
                  <a:cubicBezTo>
                    <a:pt x="1379" y="68"/>
                    <a:pt x="1373" y="74"/>
                    <a:pt x="1373" y="96"/>
                  </a:cubicBezTo>
                  <a:cubicBezTo>
                    <a:pt x="1373" y="139"/>
                    <a:pt x="1373" y="139"/>
                    <a:pt x="1373" y="139"/>
                  </a:cubicBezTo>
                  <a:cubicBezTo>
                    <a:pt x="1373" y="148"/>
                    <a:pt x="1376" y="157"/>
                    <a:pt x="1379" y="164"/>
                  </a:cubicBezTo>
                  <a:cubicBezTo>
                    <a:pt x="1382" y="167"/>
                    <a:pt x="1391" y="170"/>
                    <a:pt x="1407" y="170"/>
                  </a:cubicBezTo>
                  <a:cubicBezTo>
                    <a:pt x="1487" y="170"/>
                    <a:pt x="1487" y="170"/>
                    <a:pt x="1487" y="170"/>
                  </a:cubicBezTo>
                  <a:cubicBezTo>
                    <a:pt x="1512" y="170"/>
                    <a:pt x="1518" y="164"/>
                    <a:pt x="1518" y="139"/>
                  </a:cubicBezTo>
                  <a:cubicBezTo>
                    <a:pt x="1518" y="96"/>
                    <a:pt x="1518" y="96"/>
                    <a:pt x="1518" y="96"/>
                  </a:cubicBezTo>
                  <a:close/>
                  <a:moveTo>
                    <a:pt x="1710" y="0"/>
                  </a:moveTo>
                  <a:cubicBezTo>
                    <a:pt x="1710" y="0"/>
                    <a:pt x="1710" y="0"/>
                    <a:pt x="1629" y="0"/>
                  </a:cubicBezTo>
                  <a:cubicBezTo>
                    <a:pt x="1629" y="0"/>
                    <a:pt x="1629" y="0"/>
                    <a:pt x="1629" y="173"/>
                  </a:cubicBezTo>
                  <a:cubicBezTo>
                    <a:pt x="1629" y="195"/>
                    <a:pt x="1632" y="207"/>
                    <a:pt x="1642" y="216"/>
                  </a:cubicBezTo>
                  <a:cubicBezTo>
                    <a:pt x="1654" y="229"/>
                    <a:pt x="1669" y="235"/>
                    <a:pt x="1703" y="235"/>
                  </a:cubicBezTo>
                  <a:cubicBezTo>
                    <a:pt x="1703" y="235"/>
                    <a:pt x="1703" y="235"/>
                    <a:pt x="1858" y="235"/>
                  </a:cubicBezTo>
                  <a:cubicBezTo>
                    <a:pt x="1858" y="235"/>
                    <a:pt x="1858" y="235"/>
                    <a:pt x="1858" y="173"/>
                  </a:cubicBezTo>
                  <a:cubicBezTo>
                    <a:pt x="1858" y="173"/>
                    <a:pt x="1858" y="173"/>
                    <a:pt x="1710" y="173"/>
                  </a:cubicBezTo>
                  <a:cubicBezTo>
                    <a:pt x="1710" y="173"/>
                    <a:pt x="1710" y="173"/>
                    <a:pt x="1710" y="0"/>
                  </a:cubicBezTo>
                  <a:close/>
                  <a:moveTo>
                    <a:pt x="1889" y="235"/>
                  </a:moveTo>
                  <a:cubicBezTo>
                    <a:pt x="1966" y="235"/>
                    <a:pt x="1966" y="235"/>
                    <a:pt x="1966" y="235"/>
                  </a:cubicBezTo>
                  <a:cubicBezTo>
                    <a:pt x="1966" y="0"/>
                    <a:pt x="1966" y="0"/>
                    <a:pt x="1966" y="0"/>
                  </a:cubicBezTo>
                  <a:cubicBezTo>
                    <a:pt x="1889" y="0"/>
                    <a:pt x="1889" y="0"/>
                    <a:pt x="1889" y="0"/>
                  </a:cubicBezTo>
                  <a:lnTo>
                    <a:pt x="1889" y="235"/>
                  </a:lnTo>
                  <a:close/>
                  <a:moveTo>
                    <a:pt x="2263" y="108"/>
                  </a:moveTo>
                  <a:cubicBezTo>
                    <a:pt x="2251" y="92"/>
                    <a:pt x="2235" y="89"/>
                    <a:pt x="2204" y="86"/>
                  </a:cubicBezTo>
                  <a:cubicBezTo>
                    <a:pt x="2204" y="86"/>
                    <a:pt x="2204" y="86"/>
                    <a:pt x="2102" y="83"/>
                  </a:cubicBezTo>
                  <a:cubicBezTo>
                    <a:pt x="2084" y="83"/>
                    <a:pt x="2081" y="80"/>
                    <a:pt x="2081" y="71"/>
                  </a:cubicBezTo>
                  <a:cubicBezTo>
                    <a:pt x="2081" y="62"/>
                    <a:pt x="2084" y="58"/>
                    <a:pt x="2105" y="58"/>
                  </a:cubicBezTo>
                  <a:cubicBezTo>
                    <a:pt x="2105" y="58"/>
                    <a:pt x="2105" y="58"/>
                    <a:pt x="2269" y="58"/>
                  </a:cubicBezTo>
                  <a:cubicBezTo>
                    <a:pt x="2263" y="34"/>
                    <a:pt x="2263" y="31"/>
                    <a:pt x="2254" y="21"/>
                  </a:cubicBezTo>
                  <a:cubicBezTo>
                    <a:pt x="2242" y="6"/>
                    <a:pt x="2217" y="0"/>
                    <a:pt x="2174" y="0"/>
                  </a:cubicBezTo>
                  <a:cubicBezTo>
                    <a:pt x="2174" y="0"/>
                    <a:pt x="2174" y="0"/>
                    <a:pt x="2096" y="0"/>
                  </a:cubicBezTo>
                  <a:cubicBezTo>
                    <a:pt x="2053" y="0"/>
                    <a:pt x="2034" y="6"/>
                    <a:pt x="2022" y="18"/>
                  </a:cubicBezTo>
                  <a:cubicBezTo>
                    <a:pt x="2007" y="31"/>
                    <a:pt x="2003" y="46"/>
                    <a:pt x="2003" y="74"/>
                  </a:cubicBezTo>
                  <a:cubicBezTo>
                    <a:pt x="2003" y="96"/>
                    <a:pt x="2007" y="111"/>
                    <a:pt x="2016" y="123"/>
                  </a:cubicBezTo>
                  <a:cubicBezTo>
                    <a:pt x="2028" y="136"/>
                    <a:pt x="2041" y="142"/>
                    <a:pt x="2078" y="142"/>
                  </a:cubicBezTo>
                  <a:cubicBezTo>
                    <a:pt x="2078" y="142"/>
                    <a:pt x="2078" y="142"/>
                    <a:pt x="2174" y="148"/>
                  </a:cubicBezTo>
                  <a:cubicBezTo>
                    <a:pt x="2198" y="148"/>
                    <a:pt x="2198" y="148"/>
                    <a:pt x="2201" y="151"/>
                  </a:cubicBezTo>
                  <a:cubicBezTo>
                    <a:pt x="2201" y="151"/>
                    <a:pt x="2204" y="157"/>
                    <a:pt x="2204" y="161"/>
                  </a:cubicBezTo>
                  <a:cubicBezTo>
                    <a:pt x="2204" y="173"/>
                    <a:pt x="2198" y="176"/>
                    <a:pt x="2170" y="176"/>
                  </a:cubicBezTo>
                  <a:cubicBezTo>
                    <a:pt x="2170" y="176"/>
                    <a:pt x="2170" y="176"/>
                    <a:pt x="2000" y="176"/>
                  </a:cubicBezTo>
                  <a:cubicBezTo>
                    <a:pt x="2007" y="198"/>
                    <a:pt x="2007" y="204"/>
                    <a:pt x="2016" y="210"/>
                  </a:cubicBezTo>
                  <a:cubicBezTo>
                    <a:pt x="2028" y="229"/>
                    <a:pt x="2053" y="235"/>
                    <a:pt x="2099" y="235"/>
                  </a:cubicBezTo>
                  <a:cubicBezTo>
                    <a:pt x="2099" y="235"/>
                    <a:pt x="2099" y="235"/>
                    <a:pt x="2186" y="235"/>
                  </a:cubicBezTo>
                  <a:cubicBezTo>
                    <a:pt x="2226" y="235"/>
                    <a:pt x="2245" y="229"/>
                    <a:pt x="2257" y="216"/>
                  </a:cubicBezTo>
                  <a:cubicBezTo>
                    <a:pt x="2272" y="207"/>
                    <a:pt x="2276" y="191"/>
                    <a:pt x="2276" y="157"/>
                  </a:cubicBezTo>
                  <a:cubicBezTo>
                    <a:pt x="2276" y="133"/>
                    <a:pt x="2272" y="120"/>
                    <a:pt x="2263" y="108"/>
                  </a:cubicBezTo>
                  <a:close/>
                </a:path>
              </a:pathLst>
            </a:custGeom>
            <a:solidFill>
              <a:srgbClr val="727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2B915B-6D39-454C-A7DB-17C1133BC96B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992" y="4102"/>
              <a:ext cx="128" cy="60"/>
            </a:xfrm>
            <a:custGeom>
              <a:avLst/>
              <a:gdLst>
                <a:gd name="T0" fmla="*/ 71 w 643"/>
                <a:gd name="T1" fmla="*/ 0 h 300"/>
                <a:gd name="T2" fmla="*/ 130 w 643"/>
                <a:gd name="T3" fmla="*/ 217 h 300"/>
                <a:gd name="T4" fmla="*/ 195 w 643"/>
                <a:gd name="T5" fmla="*/ 0 h 300"/>
                <a:gd name="T6" fmla="*/ 266 w 643"/>
                <a:gd name="T7" fmla="*/ 0 h 300"/>
                <a:gd name="T8" fmla="*/ 170 w 643"/>
                <a:gd name="T9" fmla="*/ 300 h 300"/>
                <a:gd name="T10" fmla="*/ 93 w 643"/>
                <a:gd name="T11" fmla="*/ 300 h 300"/>
                <a:gd name="T12" fmla="*/ 0 w 643"/>
                <a:gd name="T13" fmla="*/ 0 h 300"/>
                <a:gd name="T14" fmla="*/ 71 w 643"/>
                <a:gd name="T15" fmla="*/ 0 h 300"/>
                <a:gd name="T16" fmla="*/ 306 w 643"/>
                <a:gd name="T17" fmla="*/ 300 h 300"/>
                <a:gd name="T18" fmla="*/ 433 w 643"/>
                <a:gd name="T19" fmla="*/ 300 h 300"/>
                <a:gd name="T20" fmla="*/ 526 w 643"/>
                <a:gd name="T21" fmla="*/ 211 h 300"/>
                <a:gd name="T22" fmla="*/ 476 w 643"/>
                <a:gd name="T23" fmla="*/ 146 h 300"/>
                <a:gd name="T24" fmla="*/ 520 w 643"/>
                <a:gd name="T25" fmla="*/ 84 h 300"/>
                <a:gd name="T26" fmla="*/ 433 w 643"/>
                <a:gd name="T27" fmla="*/ 0 h 300"/>
                <a:gd name="T28" fmla="*/ 306 w 643"/>
                <a:gd name="T29" fmla="*/ 0 h 300"/>
                <a:gd name="T30" fmla="*/ 306 w 643"/>
                <a:gd name="T31" fmla="*/ 300 h 300"/>
                <a:gd name="T32" fmla="*/ 374 w 643"/>
                <a:gd name="T33" fmla="*/ 118 h 300"/>
                <a:gd name="T34" fmla="*/ 374 w 643"/>
                <a:gd name="T35" fmla="*/ 59 h 300"/>
                <a:gd name="T36" fmla="*/ 427 w 643"/>
                <a:gd name="T37" fmla="*/ 59 h 300"/>
                <a:gd name="T38" fmla="*/ 455 w 643"/>
                <a:gd name="T39" fmla="*/ 90 h 300"/>
                <a:gd name="T40" fmla="*/ 427 w 643"/>
                <a:gd name="T41" fmla="*/ 118 h 300"/>
                <a:gd name="T42" fmla="*/ 374 w 643"/>
                <a:gd name="T43" fmla="*/ 118 h 300"/>
                <a:gd name="T44" fmla="*/ 374 w 643"/>
                <a:gd name="T45" fmla="*/ 245 h 300"/>
                <a:gd name="T46" fmla="*/ 374 w 643"/>
                <a:gd name="T47" fmla="*/ 170 h 300"/>
                <a:gd name="T48" fmla="*/ 430 w 643"/>
                <a:gd name="T49" fmla="*/ 170 h 300"/>
                <a:gd name="T50" fmla="*/ 458 w 643"/>
                <a:gd name="T51" fmla="*/ 207 h 300"/>
                <a:gd name="T52" fmla="*/ 430 w 643"/>
                <a:gd name="T53" fmla="*/ 245 h 300"/>
                <a:gd name="T54" fmla="*/ 374 w 643"/>
                <a:gd name="T55" fmla="*/ 245 h 300"/>
                <a:gd name="T56" fmla="*/ 575 w 643"/>
                <a:gd name="T57" fmla="*/ 300 h 300"/>
                <a:gd name="T58" fmla="*/ 643 w 643"/>
                <a:gd name="T59" fmla="*/ 300 h 300"/>
                <a:gd name="T60" fmla="*/ 643 w 643"/>
                <a:gd name="T61" fmla="*/ 0 h 300"/>
                <a:gd name="T62" fmla="*/ 575 w 643"/>
                <a:gd name="T63" fmla="*/ 0 h 300"/>
                <a:gd name="T64" fmla="*/ 575 w 643"/>
                <a:gd name="T6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" h="300">
                  <a:moveTo>
                    <a:pt x="71" y="0"/>
                  </a:moveTo>
                  <a:cubicBezTo>
                    <a:pt x="130" y="217"/>
                    <a:pt x="130" y="217"/>
                    <a:pt x="130" y="21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170" y="300"/>
                    <a:pt x="170" y="300"/>
                    <a:pt x="170" y="300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1" y="0"/>
                  </a:lnTo>
                  <a:close/>
                  <a:moveTo>
                    <a:pt x="306" y="300"/>
                  </a:moveTo>
                  <a:cubicBezTo>
                    <a:pt x="306" y="300"/>
                    <a:pt x="306" y="300"/>
                    <a:pt x="433" y="300"/>
                  </a:cubicBezTo>
                  <a:cubicBezTo>
                    <a:pt x="498" y="300"/>
                    <a:pt x="526" y="272"/>
                    <a:pt x="526" y="211"/>
                  </a:cubicBezTo>
                  <a:cubicBezTo>
                    <a:pt x="526" y="177"/>
                    <a:pt x="504" y="152"/>
                    <a:pt x="476" y="146"/>
                  </a:cubicBezTo>
                  <a:cubicBezTo>
                    <a:pt x="507" y="143"/>
                    <a:pt x="520" y="108"/>
                    <a:pt x="520" y="84"/>
                  </a:cubicBezTo>
                  <a:cubicBezTo>
                    <a:pt x="520" y="37"/>
                    <a:pt x="495" y="0"/>
                    <a:pt x="433" y="0"/>
                  </a:cubicBezTo>
                  <a:cubicBezTo>
                    <a:pt x="433" y="0"/>
                    <a:pt x="433" y="0"/>
                    <a:pt x="306" y="0"/>
                  </a:cubicBezTo>
                  <a:cubicBezTo>
                    <a:pt x="306" y="0"/>
                    <a:pt x="306" y="0"/>
                    <a:pt x="306" y="300"/>
                  </a:cubicBezTo>
                  <a:close/>
                  <a:moveTo>
                    <a:pt x="374" y="118"/>
                  </a:moveTo>
                  <a:cubicBezTo>
                    <a:pt x="374" y="118"/>
                    <a:pt x="374" y="118"/>
                    <a:pt x="374" y="59"/>
                  </a:cubicBezTo>
                  <a:cubicBezTo>
                    <a:pt x="374" y="59"/>
                    <a:pt x="374" y="59"/>
                    <a:pt x="427" y="59"/>
                  </a:cubicBezTo>
                  <a:cubicBezTo>
                    <a:pt x="439" y="59"/>
                    <a:pt x="455" y="65"/>
                    <a:pt x="455" y="90"/>
                  </a:cubicBezTo>
                  <a:cubicBezTo>
                    <a:pt x="455" y="105"/>
                    <a:pt x="445" y="118"/>
                    <a:pt x="427" y="118"/>
                  </a:cubicBezTo>
                  <a:cubicBezTo>
                    <a:pt x="427" y="118"/>
                    <a:pt x="427" y="118"/>
                    <a:pt x="374" y="118"/>
                  </a:cubicBezTo>
                  <a:close/>
                  <a:moveTo>
                    <a:pt x="374" y="245"/>
                  </a:moveTo>
                  <a:cubicBezTo>
                    <a:pt x="374" y="245"/>
                    <a:pt x="374" y="245"/>
                    <a:pt x="374" y="170"/>
                  </a:cubicBezTo>
                  <a:cubicBezTo>
                    <a:pt x="374" y="170"/>
                    <a:pt x="374" y="170"/>
                    <a:pt x="430" y="170"/>
                  </a:cubicBezTo>
                  <a:cubicBezTo>
                    <a:pt x="452" y="170"/>
                    <a:pt x="458" y="189"/>
                    <a:pt x="458" y="207"/>
                  </a:cubicBezTo>
                  <a:cubicBezTo>
                    <a:pt x="458" y="235"/>
                    <a:pt x="448" y="245"/>
                    <a:pt x="430" y="245"/>
                  </a:cubicBezTo>
                  <a:cubicBezTo>
                    <a:pt x="430" y="245"/>
                    <a:pt x="430" y="245"/>
                    <a:pt x="374" y="245"/>
                  </a:cubicBezTo>
                  <a:close/>
                  <a:moveTo>
                    <a:pt x="575" y="300"/>
                  </a:moveTo>
                  <a:cubicBezTo>
                    <a:pt x="643" y="300"/>
                    <a:pt x="643" y="300"/>
                    <a:pt x="643" y="30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575" y="0"/>
                    <a:pt x="575" y="0"/>
                    <a:pt x="575" y="0"/>
                  </a:cubicBezTo>
                  <a:lnTo>
                    <a:pt x="575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23FBFB26-04F4-4446-8EEC-C9B9DE9B27F8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5357166" y="549276"/>
            <a:ext cx="6287913" cy="1567335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3" name="Placeholder 5 (JU-Free)">
            <a:extLst>
              <a:ext uri="{FF2B5EF4-FFF2-40B4-BE49-F238E27FC236}">
                <a16:creationId xmlns:a16="http://schemas.microsoft.com/office/drawing/2014/main" id="{5C477919-6FC5-4945-9A20-24F6958A62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57166" y="2329193"/>
            <a:ext cx="6287913" cy="8383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2pPr>
            <a:lvl3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3pPr>
            <a:lvl4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4pPr>
            <a:lvl5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5pPr>
            <a:lvl6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6pPr>
            <a:lvl7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7pPr>
            <a:lvl8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8pPr>
            <a:lvl9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GB"/>
              <a:t>[Subtitle]</a:t>
            </a:r>
          </a:p>
          <a:p>
            <a:pPr lvl="0"/>
            <a:r>
              <a:rPr lang="en-GB"/>
              <a:t>JU-LEVEL1=Subtitle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342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picture 1">
            <a:extLst>
              <a:ext uri="{FF2B5EF4-FFF2-40B4-BE49-F238E27FC236}">
                <a16:creationId xmlns:a16="http://schemas.microsoft.com/office/drawing/2014/main" id="{96A58911-0FAC-4382-978A-F04EDFC12ED7}"/>
              </a:ext>
            </a:extLst>
          </p:cNvPr>
          <p:cNvSpPr>
            <a:spLocks noGrp="1" noSelect="1"/>
          </p:cNvSpPr>
          <p:nvPr>
            <p:ph type="pic" sz="quarter" idx="1001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[Click on the icon to insert an image]</a:t>
            </a:r>
            <a:endParaRPr lang="en-GB" dirty="0"/>
          </a:p>
        </p:txBody>
      </p:sp>
      <p:sp>
        <p:nvSpPr>
          <p:cNvPr id="8" name="Frame text 2">
            <a:extLst>
              <a:ext uri="{FF2B5EF4-FFF2-40B4-BE49-F238E27FC236}">
                <a16:creationId xmlns:a16="http://schemas.microsoft.com/office/drawing/2014/main" id="{7A176A91-2872-4D56-BD26-29603DEAA25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>
          <a:xfrm>
            <a:off x="0" y="5650292"/>
            <a:ext cx="12193200" cy="1207708"/>
          </a:xfrm>
          <a:custGeom>
            <a:avLst/>
            <a:gdLst>
              <a:gd name="connsiteX0" fmla="*/ 11079971 w 12193200"/>
              <a:gd name="connsiteY0" fmla="*/ 0 h 1207708"/>
              <a:gd name="connsiteX1" fmla="*/ 11673544 w 12193200"/>
              <a:gd name="connsiteY1" fmla="*/ 11833 h 1207708"/>
              <a:gd name="connsiteX2" fmla="*/ 12192000 w 12193200"/>
              <a:gd name="connsiteY2" fmla="*/ 41443 h 1207708"/>
              <a:gd name="connsiteX3" fmla="*/ 12192000 w 12193200"/>
              <a:gd name="connsiteY3" fmla="*/ 16259 h 1207708"/>
              <a:gd name="connsiteX4" fmla="*/ 12193200 w 12193200"/>
              <a:gd name="connsiteY4" fmla="*/ 16259 h 1207708"/>
              <a:gd name="connsiteX5" fmla="*/ 12193200 w 12193200"/>
              <a:gd name="connsiteY5" fmla="*/ 1207708 h 1207708"/>
              <a:gd name="connsiteX6" fmla="*/ 0 w 12193200"/>
              <a:gd name="connsiteY6" fmla="*/ 1207708 h 1207708"/>
              <a:gd name="connsiteX7" fmla="*/ 0 w 12193200"/>
              <a:gd name="connsiteY7" fmla="*/ 314732 h 1207708"/>
              <a:gd name="connsiteX8" fmla="*/ 277352 w 12193200"/>
              <a:gd name="connsiteY8" fmla="*/ 368962 h 1207708"/>
              <a:gd name="connsiteX9" fmla="*/ 3805079 w 12193200"/>
              <a:gd name="connsiteY9" fmla="*/ 740618 h 1207708"/>
              <a:gd name="connsiteX10" fmla="*/ 11079971 w 12193200"/>
              <a:gd name="connsiteY10" fmla="*/ 0 h 120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200" h="1207708">
                <a:moveTo>
                  <a:pt x="11079971" y="0"/>
                </a:moveTo>
                <a:cubicBezTo>
                  <a:pt x="11281744" y="0"/>
                  <a:pt x="11479372" y="4177"/>
                  <a:pt x="11673544" y="11833"/>
                </a:cubicBezTo>
                <a:lnTo>
                  <a:pt x="12192000" y="41443"/>
                </a:lnTo>
                <a:lnTo>
                  <a:pt x="12192000" y="16259"/>
                </a:lnTo>
                <a:lnTo>
                  <a:pt x="12193200" y="16259"/>
                </a:lnTo>
                <a:lnTo>
                  <a:pt x="12193200" y="1207708"/>
                </a:lnTo>
                <a:lnTo>
                  <a:pt x="0" y="1207708"/>
                </a:lnTo>
                <a:lnTo>
                  <a:pt x="0" y="314732"/>
                </a:lnTo>
                <a:lnTo>
                  <a:pt x="277352" y="368962"/>
                </a:lnTo>
                <a:cubicBezTo>
                  <a:pt x="1716841" y="642734"/>
                  <a:pt x="2841127" y="740618"/>
                  <a:pt x="3805079" y="740618"/>
                </a:cubicBezTo>
                <a:cubicBezTo>
                  <a:pt x="6441952" y="740618"/>
                  <a:pt x="7862656" y="0"/>
                  <a:pt x="110799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/>
              <a:t> </a:t>
            </a:r>
            <a:endParaRPr lang="en-GB" dirty="0"/>
          </a:p>
        </p:txBody>
      </p:sp>
      <p:sp>
        <p:nvSpPr>
          <p:cNvPr id="9" name="Frame 3">
            <a:extLst>
              <a:ext uri="{FF2B5EF4-FFF2-40B4-BE49-F238E27FC236}">
                <a16:creationId xmlns:a16="http://schemas.microsoft.com/office/drawing/2014/main" id="{3FF1024D-08E3-469E-A996-2B475FB9B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2" hasCustomPrompt="1"/>
            <p:custDataLst>
              <p:custData r:id="rId2"/>
            </p:custDataLst>
          </p:nvPr>
        </p:nvSpPr>
        <p:spPr bwMode="ltGray">
          <a:xfrm>
            <a:off x="10766160" y="6324840"/>
            <a:ext cx="874800" cy="324000"/>
          </a:xfrm>
          <a:custGeom>
            <a:avLst/>
            <a:gdLst>
              <a:gd name="T0" fmla="*/ 5179 w 5179"/>
              <a:gd name="T1" fmla="*/ 1886 h 1886"/>
              <a:gd name="T2" fmla="*/ 3320 w 5179"/>
              <a:gd name="T3" fmla="*/ 280 h 1886"/>
              <a:gd name="T4" fmla="*/ 3496 w 5179"/>
              <a:gd name="T5" fmla="*/ 0 h 1886"/>
              <a:gd name="T6" fmla="*/ 3893 w 5179"/>
              <a:gd name="T7" fmla="*/ 157 h 1886"/>
              <a:gd name="T8" fmla="*/ 3712 w 5179"/>
              <a:gd name="T9" fmla="*/ 444 h 1886"/>
              <a:gd name="T10" fmla="*/ 3320 w 5179"/>
              <a:gd name="T11" fmla="*/ 280 h 1886"/>
              <a:gd name="T12" fmla="*/ 3537 w 5179"/>
              <a:gd name="T13" fmla="*/ 321 h 1886"/>
              <a:gd name="T14" fmla="*/ 3747 w 5179"/>
              <a:gd name="T15" fmla="*/ 181 h 1886"/>
              <a:gd name="T16" fmla="*/ 3472 w 5179"/>
              <a:gd name="T17" fmla="*/ 181 h 1886"/>
              <a:gd name="T18" fmla="*/ 4659 w 5179"/>
              <a:gd name="T19" fmla="*/ 333 h 1886"/>
              <a:gd name="T20" fmla="*/ 5009 w 5179"/>
              <a:gd name="T21" fmla="*/ 444 h 1886"/>
              <a:gd name="T22" fmla="*/ 5156 w 5179"/>
              <a:gd name="T23" fmla="*/ 204 h 1886"/>
              <a:gd name="T24" fmla="*/ 4811 w 5179"/>
              <a:gd name="T25" fmla="*/ 134 h 1886"/>
              <a:gd name="T26" fmla="*/ 5138 w 5179"/>
              <a:gd name="T27" fmla="*/ 41 h 1886"/>
              <a:gd name="T28" fmla="*/ 4700 w 5179"/>
              <a:gd name="T29" fmla="*/ 35 h 1886"/>
              <a:gd name="T30" fmla="*/ 4805 w 5179"/>
              <a:gd name="T31" fmla="*/ 268 h 1886"/>
              <a:gd name="T32" fmla="*/ 5045 w 5179"/>
              <a:gd name="T33" fmla="*/ 303 h 1886"/>
              <a:gd name="T34" fmla="*/ 4448 w 5179"/>
              <a:gd name="T35" fmla="*/ 0 h 1886"/>
              <a:gd name="T36" fmla="*/ 4594 w 5179"/>
              <a:gd name="T37" fmla="*/ 0 h 1886"/>
              <a:gd name="T38" fmla="*/ 4390 w 5179"/>
              <a:gd name="T39" fmla="*/ 327 h 1886"/>
              <a:gd name="T40" fmla="*/ 3957 w 5179"/>
              <a:gd name="T41" fmla="*/ 0 h 1886"/>
              <a:gd name="T42" fmla="*/ 4098 w 5179"/>
              <a:gd name="T43" fmla="*/ 444 h 1886"/>
              <a:gd name="T44" fmla="*/ 1502 w 5179"/>
              <a:gd name="T45" fmla="*/ 47 h 1886"/>
              <a:gd name="T46" fmla="*/ 1976 w 5179"/>
              <a:gd name="T47" fmla="*/ 23 h 1886"/>
              <a:gd name="T48" fmla="*/ 2005 w 5179"/>
              <a:gd name="T49" fmla="*/ 403 h 1886"/>
              <a:gd name="T50" fmla="*/ 1555 w 5179"/>
              <a:gd name="T51" fmla="*/ 432 h 1886"/>
              <a:gd name="T52" fmla="*/ 1637 w 5179"/>
              <a:gd name="T53" fmla="*/ 309 h 1886"/>
              <a:gd name="T54" fmla="*/ 1894 w 5179"/>
              <a:gd name="T55" fmla="*/ 263 h 1886"/>
              <a:gd name="T56" fmla="*/ 1678 w 5179"/>
              <a:gd name="T57" fmla="*/ 128 h 1886"/>
              <a:gd name="T58" fmla="*/ 3063 w 5179"/>
              <a:gd name="T59" fmla="*/ 333 h 1886"/>
              <a:gd name="T60" fmla="*/ 2929 w 5179"/>
              <a:gd name="T61" fmla="*/ 444 h 1886"/>
              <a:gd name="T62" fmla="*/ 3268 w 5179"/>
              <a:gd name="T63" fmla="*/ 298 h 1886"/>
              <a:gd name="T64" fmla="*/ 2934 w 5179"/>
              <a:gd name="T65" fmla="*/ 157 h 1886"/>
              <a:gd name="T66" fmla="*/ 3256 w 5179"/>
              <a:gd name="T67" fmla="*/ 111 h 1886"/>
              <a:gd name="T68" fmla="*/ 2923 w 5179"/>
              <a:gd name="T69" fmla="*/ 0 h 1886"/>
              <a:gd name="T70" fmla="*/ 2771 w 5179"/>
              <a:gd name="T71" fmla="*/ 233 h 1886"/>
              <a:gd name="T72" fmla="*/ 3121 w 5179"/>
              <a:gd name="T73" fmla="*/ 286 h 1886"/>
              <a:gd name="T74" fmla="*/ 924 w 5179"/>
              <a:gd name="T75" fmla="*/ 397 h 1886"/>
              <a:gd name="T76" fmla="*/ 1391 w 5179"/>
              <a:gd name="T77" fmla="*/ 391 h 1886"/>
              <a:gd name="T78" fmla="*/ 1046 w 5179"/>
              <a:gd name="T79" fmla="*/ 303 h 1886"/>
              <a:gd name="T80" fmla="*/ 1035 w 5179"/>
              <a:gd name="T81" fmla="*/ 140 h 1886"/>
              <a:gd name="T82" fmla="*/ 1374 w 5179"/>
              <a:gd name="T83" fmla="*/ 41 h 1886"/>
              <a:gd name="T84" fmla="*/ 930 w 5179"/>
              <a:gd name="T85" fmla="*/ 35 h 1886"/>
              <a:gd name="T86" fmla="*/ 924 w 5179"/>
              <a:gd name="T87" fmla="*/ 397 h 1886"/>
              <a:gd name="T88" fmla="*/ 2473 w 5179"/>
              <a:gd name="T89" fmla="*/ 420 h 1886"/>
              <a:gd name="T90" fmla="*/ 2695 w 5179"/>
              <a:gd name="T91" fmla="*/ 0 h 1886"/>
              <a:gd name="T92" fmla="*/ 2368 w 5179"/>
              <a:gd name="T93" fmla="*/ 47 h 1886"/>
              <a:gd name="T94" fmla="*/ 2105 w 5179"/>
              <a:gd name="T95" fmla="*/ 44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79" h="1886">
                <a:moveTo>
                  <a:pt x="0" y="560"/>
                </a:moveTo>
                <a:cubicBezTo>
                  <a:pt x="0" y="560"/>
                  <a:pt x="0" y="560"/>
                  <a:pt x="5179" y="560"/>
                </a:cubicBezTo>
                <a:cubicBezTo>
                  <a:pt x="5179" y="560"/>
                  <a:pt x="5179" y="560"/>
                  <a:pt x="5179" y="1886"/>
                </a:cubicBezTo>
                <a:cubicBezTo>
                  <a:pt x="5179" y="1886"/>
                  <a:pt x="5179" y="1886"/>
                  <a:pt x="0" y="1886"/>
                </a:cubicBezTo>
                <a:cubicBezTo>
                  <a:pt x="0" y="1886"/>
                  <a:pt x="0" y="1886"/>
                  <a:pt x="0" y="560"/>
                </a:cubicBezTo>
                <a:close/>
                <a:moveTo>
                  <a:pt x="3320" y="280"/>
                </a:moveTo>
                <a:cubicBezTo>
                  <a:pt x="3320" y="169"/>
                  <a:pt x="3320" y="169"/>
                  <a:pt x="3320" y="169"/>
                </a:cubicBezTo>
                <a:cubicBezTo>
                  <a:pt x="3320" y="111"/>
                  <a:pt x="3332" y="76"/>
                  <a:pt x="3355" y="47"/>
                </a:cubicBezTo>
                <a:cubicBezTo>
                  <a:pt x="3384" y="12"/>
                  <a:pt x="3420" y="0"/>
                  <a:pt x="3496" y="0"/>
                </a:cubicBezTo>
                <a:cubicBezTo>
                  <a:pt x="3718" y="0"/>
                  <a:pt x="3718" y="0"/>
                  <a:pt x="3718" y="0"/>
                </a:cubicBezTo>
                <a:cubicBezTo>
                  <a:pt x="3776" y="0"/>
                  <a:pt x="3800" y="6"/>
                  <a:pt x="3829" y="23"/>
                </a:cubicBezTo>
                <a:cubicBezTo>
                  <a:pt x="3870" y="47"/>
                  <a:pt x="3893" y="93"/>
                  <a:pt x="3893" y="157"/>
                </a:cubicBezTo>
                <a:cubicBezTo>
                  <a:pt x="3893" y="280"/>
                  <a:pt x="3893" y="280"/>
                  <a:pt x="3893" y="280"/>
                </a:cubicBezTo>
                <a:cubicBezTo>
                  <a:pt x="3893" y="338"/>
                  <a:pt x="3881" y="374"/>
                  <a:pt x="3858" y="403"/>
                </a:cubicBezTo>
                <a:cubicBezTo>
                  <a:pt x="3829" y="432"/>
                  <a:pt x="3800" y="444"/>
                  <a:pt x="3712" y="444"/>
                </a:cubicBezTo>
                <a:cubicBezTo>
                  <a:pt x="3519" y="444"/>
                  <a:pt x="3519" y="444"/>
                  <a:pt x="3519" y="444"/>
                </a:cubicBezTo>
                <a:cubicBezTo>
                  <a:pt x="3449" y="444"/>
                  <a:pt x="3425" y="438"/>
                  <a:pt x="3408" y="432"/>
                </a:cubicBezTo>
                <a:cubicBezTo>
                  <a:pt x="3350" y="409"/>
                  <a:pt x="3320" y="356"/>
                  <a:pt x="3320" y="280"/>
                </a:cubicBezTo>
                <a:close/>
                <a:moveTo>
                  <a:pt x="3472" y="263"/>
                </a:moveTo>
                <a:cubicBezTo>
                  <a:pt x="3472" y="280"/>
                  <a:pt x="3478" y="298"/>
                  <a:pt x="3484" y="309"/>
                </a:cubicBezTo>
                <a:cubicBezTo>
                  <a:pt x="3490" y="315"/>
                  <a:pt x="3507" y="321"/>
                  <a:pt x="3537" y="321"/>
                </a:cubicBezTo>
                <a:cubicBezTo>
                  <a:pt x="3688" y="321"/>
                  <a:pt x="3688" y="321"/>
                  <a:pt x="3688" y="321"/>
                </a:cubicBezTo>
                <a:cubicBezTo>
                  <a:pt x="3735" y="321"/>
                  <a:pt x="3747" y="309"/>
                  <a:pt x="3747" y="263"/>
                </a:cubicBezTo>
                <a:cubicBezTo>
                  <a:pt x="3747" y="181"/>
                  <a:pt x="3747" y="181"/>
                  <a:pt x="3747" y="181"/>
                </a:cubicBezTo>
                <a:cubicBezTo>
                  <a:pt x="3747" y="134"/>
                  <a:pt x="3735" y="128"/>
                  <a:pt x="3683" y="128"/>
                </a:cubicBezTo>
                <a:cubicBezTo>
                  <a:pt x="3531" y="128"/>
                  <a:pt x="3531" y="128"/>
                  <a:pt x="3531" y="128"/>
                </a:cubicBezTo>
                <a:cubicBezTo>
                  <a:pt x="3484" y="128"/>
                  <a:pt x="3472" y="140"/>
                  <a:pt x="3472" y="181"/>
                </a:cubicBezTo>
                <a:cubicBezTo>
                  <a:pt x="3472" y="263"/>
                  <a:pt x="3472" y="263"/>
                  <a:pt x="3472" y="263"/>
                </a:cubicBezTo>
                <a:close/>
                <a:moveTo>
                  <a:pt x="4980" y="333"/>
                </a:moveTo>
                <a:cubicBezTo>
                  <a:pt x="4980" y="333"/>
                  <a:pt x="4980" y="333"/>
                  <a:pt x="4659" y="333"/>
                </a:cubicBezTo>
                <a:cubicBezTo>
                  <a:pt x="4671" y="374"/>
                  <a:pt x="4671" y="385"/>
                  <a:pt x="4688" y="397"/>
                </a:cubicBezTo>
                <a:cubicBezTo>
                  <a:pt x="4711" y="432"/>
                  <a:pt x="4758" y="444"/>
                  <a:pt x="4846" y="444"/>
                </a:cubicBezTo>
                <a:cubicBezTo>
                  <a:pt x="4846" y="444"/>
                  <a:pt x="4846" y="444"/>
                  <a:pt x="5009" y="444"/>
                </a:cubicBezTo>
                <a:cubicBezTo>
                  <a:pt x="5086" y="444"/>
                  <a:pt x="5120" y="432"/>
                  <a:pt x="5144" y="409"/>
                </a:cubicBezTo>
                <a:cubicBezTo>
                  <a:pt x="5173" y="391"/>
                  <a:pt x="5179" y="362"/>
                  <a:pt x="5179" y="298"/>
                </a:cubicBezTo>
                <a:cubicBezTo>
                  <a:pt x="5179" y="251"/>
                  <a:pt x="5173" y="228"/>
                  <a:pt x="5156" y="204"/>
                </a:cubicBezTo>
                <a:cubicBezTo>
                  <a:pt x="5132" y="175"/>
                  <a:pt x="5103" y="169"/>
                  <a:pt x="5045" y="163"/>
                </a:cubicBezTo>
                <a:cubicBezTo>
                  <a:pt x="5045" y="163"/>
                  <a:pt x="5045" y="163"/>
                  <a:pt x="4852" y="157"/>
                </a:cubicBezTo>
                <a:cubicBezTo>
                  <a:pt x="4817" y="157"/>
                  <a:pt x="4811" y="152"/>
                  <a:pt x="4811" y="134"/>
                </a:cubicBezTo>
                <a:cubicBezTo>
                  <a:pt x="4811" y="117"/>
                  <a:pt x="4817" y="111"/>
                  <a:pt x="4858" y="111"/>
                </a:cubicBezTo>
                <a:cubicBezTo>
                  <a:pt x="4858" y="111"/>
                  <a:pt x="4858" y="111"/>
                  <a:pt x="5167" y="111"/>
                </a:cubicBezTo>
                <a:cubicBezTo>
                  <a:pt x="5156" y="64"/>
                  <a:pt x="5156" y="58"/>
                  <a:pt x="5138" y="41"/>
                </a:cubicBezTo>
                <a:cubicBezTo>
                  <a:pt x="5115" y="12"/>
                  <a:pt x="5068" y="0"/>
                  <a:pt x="4986" y="0"/>
                </a:cubicBezTo>
                <a:cubicBezTo>
                  <a:pt x="4986" y="0"/>
                  <a:pt x="4986" y="0"/>
                  <a:pt x="4840" y="0"/>
                </a:cubicBezTo>
                <a:cubicBezTo>
                  <a:pt x="4758" y="0"/>
                  <a:pt x="4723" y="12"/>
                  <a:pt x="4700" y="35"/>
                </a:cubicBezTo>
                <a:cubicBezTo>
                  <a:pt x="4671" y="58"/>
                  <a:pt x="4665" y="87"/>
                  <a:pt x="4665" y="140"/>
                </a:cubicBezTo>
                <a:cubicBezTo>
                  <a:pt x="4665" y="181"/>
                  <a:pt x="4671" y="210"/>
                  <a:pt x="4688" y="233"/>
                </a:cubicBezTo>
                <a:cubicBezTo>
                  <a:pt x="4711" y="257"/>
                  <a:pt x="4735" y="268"/>
                  <a:pt x="4805" y="268"/>
                </a:cubicBezTo>
                <a:cubicBezTo>
                  <a:pt x="4805" y="268"/>
                  <a:pt x="4805" y="268"/>
                  <a:pt x="4986" y="280"/>
                </a:cubicBezTo>
                <a:cubicBezTo>
                  <a:pt x="5033" y="280"/>
                  <a:pt x="5033" y="280"/>
                  <a:pt x="5039" y="286"/>
                </a:cubicBezTo>
                <a:cubicBezTo>
                  <a:pt x="5039" y="286"/>
                  <a:pt x="5045" y="298"/>
                  <a:pt x="5045" y="303"/>
                </a:cubicBezTo>
                <a:cubicBezTo>
                  <a:pt x="5045" y="327"/>
                  <a:pt x="5033" y="333"/>
                  <a:pt x="4980" y="333"/>
                </a:cubicBezTo>
                <a:close/>
                <a:moveTo>
                  <a:pt x="4594" y="0"/>
                </a:moveTo>
                <a:cubicBezTo>
                  <a:pt x="4448" y="0"/>
                  <a:pt x="4448" y="0"/>
                  <a:pt x="4448" y="0"/>
                </a:cubicBezTo>
                <a:cubicBezTo>
                  <a:pt x="4448" y="444"/>
                  <a:pt x="4448" y="444"/>
                  <a:pt x="4448" y="444"/>
                </a:cubicBezTo>
                <a:cubicBezTo>
                  <a:pt x="4594" y="444"/>
                  <a:pt x="4594" y="444"/>
                  <a:pt x="4594" y="444"/>
                </a:cubicBezTo>
                <a:lnTo>
                  <a:pt x="4594" y="0"/>
                </a:lnTo>
                <a:close/>
                <a:moveTo>
                  <a:pt x="4098" y="444"/>
                </a:moveTo>
                <a:cubicBezTo>
                  <a:pt x="4098" y="444"/>
                  <a:pt x="4098" y="444"/>
                  <a:pt x="4390" y="444"/>
                </a:cubicBezTo>
                <a:cubicBezTo>
                  <a:pt x="4390" y="444"/>
                  <a:pt x="4390" y="444"/>
                  <a:pt x="4390" y="327"/>
                </a:cubicBezTo>
                <a:cubicBezTo>
                  <a:pt x="4390" y="327"/>
                  <a:pt x="4390" y="327"/>
                  <a:pt x="4109" y="327"/>
                </a:cubicBezTo>
                <a:cubicBezTo>
                  <a:pt x="4109" y="327"/>
                  <a:pt x="4109" y="327"/>
                  <a:pt x="4109" y="0"/>
                </a:cubicBezTo>
                <a:cubicBezTo>
                  <a:pt x="4109" y="0"/>
                  <a:pt x="4109" y="0"/>
                  <a:pt x="3957" y="0"/>
                </a:cubicBezTo>
                <a:cubicBezTo>
                  <a:pt x="3957" y="0"/>
                  <a:pt x="3957" y="0"/>
                  <a:pt x="3957" y="327"/>
                </a:cubicBezTo>
                <a:cubicBezTo>
                  <a:pt x="3957" y="368"/>
                  <a:pt x="3963" y="391"/>
                  <a:pt x="3981" y="409"/>
                </a:cubicBezTo>
                <a:cubicBezTo>
                  <a:pt x="4004" y="432"/>
                  <a:pt x="4033" y="444"/>
                  <a:pt x="4098" y="444"/>
                </a:cubicBezTo>
                <a:close/>
                <a:moveTo>
                  <a:pt x="1467" y="280"/>
                </a:moveTo>
                <a:cubicBezTo>
                  <a:pt x="1467" y="169"/>
                  <a:pt x="1467" y="169"/>
                  <a:pt x="1467" y="169"/>
                </a:cubicBezTo>
                <a:cubicBezTo>
                  <a:pt x="1467" y="111"/>
                  <a:pt x="1479" y="76"/>
                  <a:pt x="1502" y="47"/>
                </a:cubicBezTo>
                <a:cubicBezTo>
                  <a:pt x="1532" y="12"/>
                  <a:pt x="1567" y="0"/>
                  <a:pt x="1643" y="0"/>
                </a:cubicBezTo>
                <a:cubicBezTo>
                  <a:pt x="1865" y="0"/>
                  <a:pt x="1865" y="0"/>
                  <a:pt x="1865" y="0"/>
                </a:cubicBezTo>
                <a:cubicBezTo>
                  <a:pt x="1923" y="0"/>
                  <a:pt x="1947" y="6"/>
                  <a:pt x="1976" y="23"/>
                </a:cubicBezTo>
                <a:cubicBezTo>
                  <a:pt x="2017" y="47"/>
                  <a:pt x="2040" y="93"/>
                  <a:pt x="2040" y="157"/>
                </a:cubicBezTo>
                <a:cubicBezTo>
                  <a:pt x="2040" y="280"/>
                  <a:pt x="2040" y="280"/>
                  <a:pt x="2040" y="280"/>
                </a:cubicBezTo>
                <a:cubicBezTo>
                  <a:pt x="2040" y="338"/>
                  <a:pt x="2028" y="374"/>
                  <a:pt x="2005" y="403"/>
                </a:cubicBezTo>
                <a:cubicBezTo>
                  <a:pt x="1976" y="432"/>
                  <a:pt x="1947" y="444"/>
                  <a:pt x="1859" y="444"/>
                </a:cubicBezTo>
                <a:cubicBezTo>
                  <a:pt x="1666" y="444"/>
                  <a:pt x="1666" y="444"/>
                  <a:pt x="1666" y="444"/>
                </a:cubicBezTo>
                <a:cubicBezTo>
                  <a:pt x="1596" y="444"/>
                  <a:pt x="1573" y="438"/>
                  <a:pt x="1555" y="432"/>
                </a:cubicBezTo>
                <a:cubicBezTo>
                  <a:pt x="1497" y="409"/>
                  <a:pt x="1467" y="356"/>
                  <a:pt x="1467" y="280"/>
                </a:cubicBezTo>
                <a:close/>
                <a:moveTo>
                  <a:pt x="1619" y="263"/>
                </a:moveTo>
                <a:cubicBezTo>
                  <a:pt x="1619" y="280"/>
                  <a:pt x="1625" y="298"/>
                  <a:pt x="1637" y="309"/>
                </a:cubicBezTo>
                <a:cubicBezTo>
                  <a:pt x="1637" y="315"/>
                  <a:pt x="1654" y="321"/>
                  <a:pt x="1689" y="321"/>
                </a:cubicBezTo>
                <a:cubicBezTo>
                  <a:pt x="1836" y="321"/>
                  <a:pt x="1836" y="321"/>
                  <a:pt x="1836" y="321"/>
                </a:cubicBezTo>
                <a:cubicBezTo>
                  <a:pt x="1888" y="321"/>
                  <a:pt x="1894" y="309"/>
                  <a:pt x="1894" y="263"/>
                </a:cubicBezTo>
                <a:cubicBezTo>
                  <a:pt x="1894" y="181"/>
                  <a:pt x="1894" y="181"/>
                  <a:pt x="1894" y="181"/>
                </a:cubicBezTo>
                <a:cubicBezTo>
                  <a:pt x="1894" y="134"/>
                  <a:pt x="1882" y="128"/>
                  <a:pt x="1830" y="128"/>
                </a:cubicBezTo>
                <a:cubicBezTo>
                  <a:pt x="1678" y="128"/>
                  <a:pt x="1678" y="128"/>
                  <a:pt x="1678" y="128"/>
                </a:cubicBezTo>
                <a:cubicBezTo>
                  <a:pt x="1631" y="128"/>
                  <a:pt x="1619" y="140"/>
                  <a:pt x="1619" y="181"/>
                </a:cubicBezTo>
                <a:cubicBezTo>
                  <a:pt x="1619" y="263"/>
                  <a:pt x="1619" y="263"/>
                  <a:pt x="1619" y="263"/>
                </a:cubicBezTo>
                <a:close/>
                <a:moveTo>
                  <a:pt x="3063" y="333"/>
                </a:moveTo>
                <a:cubicBezTo>
                  <a:pt x="3063" y="333"/>
                  <a:pt x="3063" y="333"/>
                  <a:pt x="2747" y="333"/>
                </a:cubicBezTo>
                <a:cubicBezTo>
                  <a:pt x="2753" y="374"/>
                  <a:pt x="2759" y="385"/>
                  <a:pt x="2771" y="397"/>
                </a:cubicBezTo>
                <a:cubicBezTo>
                  <a:pt x="2800" y="432"/>
                  <a:pt x="2841" y="444"/>
                  <a:pt x="2929" y="444"/>
                </a:cubicBezTo>
                <a:cubicBezTo>
                  <a:pt x="2929" y="444"/>
                  <a:pt x="2929" y="444"/>
                  <a:pt x="3092" y="444"/>
                </a:cubicBezTo>
                <a:cubicBezTo>
                  <a:pt x="3174" y="444"/>
                  <a:pt x="3203" y="432"/>
                  <a:pt x="3233" y="409"/>
                </a:cubicBezTo>
                <a:cubicBezTo>
                  <a:pt x="3256" y="391"/>
                  <a:pt x="3268" y="362"/>
                  <a:pt x="3268" y="298"/>
                </a:cubicBezTo>
                <a:cubicBezTo>
                  <a:pt x="3268" y="251"/>
                  <a:pt x="3262" y="228"/>
                  <a:pt x="3238" y="204"/>
                </a:cubicBezTo>
                <a:cubicBezTo>
                  <a:pt x="3215" y="175"/>
                  <a:pt x="3192" y="169"/>
                  <a:pt x="3127" y="163"/>
                </a:cubicBezTo>
                <a:cubicBezTo>
                  <a:pt x="3127" y="163"/>
                  <a:pt x="3127" y="163"/>
                  <a:pt x="2934" y="157"/>
                </a:cubicBezTo>
                <a:cubicBezTo>
                  <a:pt x="2905" y="157"/>
                  <a:pt x="2894" y="152"/>
                  <a:pt x="2894" y="134"/>
                </a:cubicBezTo>
                <a:cubicBezTo>
                  <a:pt x="2894" y="117"/>
                  <a:pt x="2905" y="111"/>
                  <a:pt x="2940" y="111"/>
                </a:cubicBezTo>
                <a:cubicBezTo>
                  <a:pt x="2940" y="111"/>
                  <a:pt x="2940" y="111"/>
                  <a:pt x="3256" y="111"/>
                </a:cubicBezTo>
                <a:cubicBezTo>
                  <a:pt x="3244" y="64"/>
                  <a:pt x="3238" y="58"/>
                  <a:pt x="3227" y="41"/>
                </a:cubicBezTo>
                <a:cubicBezTo>
                  <a:pt x="3197" y="12"/>
                  <a:pt x="3157" y="0"/>
                  <a:pt x="3069" y="0"/>
                </a:cubicBezTo>
                <a:cubicBezTo>
                  <a:pt x="3069" y="0"/>
                  <a:pt x="3069" y="0"/>
                  <a:pt x="2923" y="0"/>
                </a:cubicBezTo>
                <a:cubicBezTo>
                  <a:pt x="2847" y="0"/>
                  <a:pt x="2812" y="12"/>
                  <a:pt x="2783" y="35"/>
                </a:cubicBezTo>
                <a:cubicBezTo>
                  <a:pt x="2759" y="58"/>
                  <a:pt x="2747" y="87"/>
                  <a:pt x="2747" y="140"/>
                </a:cubicBezTo>
                <a:cubicBezTo>
                  <a:pt x="2747" y="181"/>
                  <a:pt x="2753" y="210"/>
                  <a:pt x="2771" y="233"/>
                </a:cubicBezTo>
                <a:cubicBezTo>
                  <a:pt x="2794" y="257"/>
                  <a:pt x="2817" y="268"/>
                  <a:pt x="2888" y="268"/>
                </a:cubicBezTo>
                <a:cubicBezTo>
                  <a:pt x="2888" y="268"/>
                  <a:pt x="2888" y="268"/>
                  <a:pt x="3069" y="280"/>
                </a:cubicBezTo>
                <a:cubicBezTo>
                  <a:pt x="3116" y="280"/>
                  <a:pt x="3116" y="280"/>
                  <a:pt x="3121" y="286"/>
                </a:cubicBezTo>
                <a:cubicBezTo>
                  <a:pt x="3127" y="286"/>
                  <a:pt x="3127" y="298"/>
                  <a:pt x="3127" y="303"/>
                </a:cubicBezTo>
                <a:cubicBezTo>
                  <a:pt x="3127" y="327"/>
                  <a:pt x="3116" y="333"/>
                  <a:pt x="3063" y="333"/>
                </a:cubicBezTo>
                <a:close/>
                <a:moveTo>
                  <a:pt x="924" y="397"/>
                </a:moveTo>
                <a:cubicBezTo>
                  <a:pt x="947" y="426"/>
                  <a:pt x="1006" y="444"/>
                  <a:pt x="1076" y="444"/>
                </a:cubicBezTo>
                <a:cubicBezTo>
                  <a:pt x="1076" y="444"/>
                  <a:pt x="1076" y="444"/>
                  <a:pt x="1239" y="444"/>
                </a:cubicBezTo>
                <a:cubicBezTo>
                  <a:pt x="1315" y="444"/>
                  <a:pt x="1368" y="426"/>
                  <a:pt x="1391" y="391"/>
                </a:cubicBezTo>
                <a:cubicBezTo>
                  <a:pt x="1403" y="374"/>
                  <a:pt x="1409" y="356"/>
                  <a:pt x="1409" y="315"/>
                </a:cubicBezTo>
                <a:cubicBezTo>
                  <a:pt x="1409" y="315"/>
                  <a:pt x="1409" y="315"/>
                  <a:pt x="1076" y="315"/>
                </a:cubicBezTo>
                <a:cubicBezTo>
                  <a:pt x="1064" y="315"/>
                  <a:pt x="1052" y="309"/>
                  <a:pt x="1046" y="303"/>
                </a:cubicBezTo>
                <a:cubicBezTo>
                  <a:pt x="1029" y="292"/>
                  <a:pt x="1029" y="280"/>
                  <a:pt x="1029" y="245"/>
                </a:cubicBezTo>
                <a:cubicBezTo>
                  <a:pt x="1029" y="245"/>
                  <a:pt x="1029" y="245"/>
                  <a:pt x="1029" y="187"/>
                </a:cubicBezTo>
                <a:cubicBezTo>
                  <a:pt x="1029" y="152"/>
                  <a:pt x="1029" y="146"/>
                  <a:pt x="1035" y="140"/>
                </a:cubicBezTo>
                <a:cubicBezTo>
                  <a:pt x="1041" y="128"/>
                  <a:pt x="1058" y="122"/>
                  <a:pt x="1076" y="122"/>
                </a:cubicBezTo>
                <a:cubicBezTo>
                  <a:pt x="1076" y="122"/>
                  <a:pt x="1076" y="122"/>
                  <a:pt x="1403" y="122"/>
                </a:cubicBezTo>
                <a:cubicBezTo>
                  <a:pt x="1391" y="70"/>
                  <a:pt x="1391" y="58"/>
                  <a:pt x="1374" y="41"/>
                </a:cubicBezTo>
                <a:cubicBezTo>
                  <a:pt x="1350" y="12"/>
                  <a:pt x="1298" y="0"/>
                  <a:pt x="1204" y="0"/>
                </a:cubicBezTo>
                <a:cubicBezTo>
                  <a:pt x="1204" y="0"/>
                  <a:pt x="1204" y="0"/>
                  <a:pt x="1093" y="0"/>
                </a:cubicBezTo>
                <a:cubicBezTo>
                  <a:pt x="1006" y="0"/>
                  <a:pt x="959" y="6"/>
                  <a:pt x="930" y="35"/>
                </a:cubicBezTo>
                <a:cubicBezTo>
                  <a:pt x="894" y="58"/>
                  <a:pt x="877" y="99"/>
                  <a:pt x="877" y="163"/>
                </a:cubicBezTo>
                <a:cubicBezTo>
                  <a:pt x="877" y="163"/>
                  <a:pt x="877" y="163"/>
                  <a:pt x="877" y="268"/>
                </a:cubicBezTo>
                <a:cubicBezTo>
                  <a:pt x="877" y="327"/>
                  <a:pt x="889" y="368"/>
                  <a:pt x="924" y="397"/>
                </a:cubicBezTo>
                <a:close/>
                <a:moveTo>
                  <a:pt x="2256" y="146"/>
                </a:moveTo>
                <a:cubicBezTo>
                  <a:pt x="2256" y="146"/>
                  <a:pt x="2256" y="146"/>
                  <a:pt x="2432" y="374"/>
                </a:cubicBezTo>
                <a:cubicBezTo>
                  <a:pt x="2467" y="414"/>
                  <a:pt x="2467" y="414"/>
                  <a:pt x="2473" y="420"/>
                </a:cubicBezTo>
                <a:cubicBezTo>
                  <a:pt x="2484" y="438"/>
                  <a:pt x="2502" y="444"/>
                  <a:pt x="2531" y="444"/>
                </a:cubicBezTo>
                <a:cubicBezTo>
                  <a:pt x="2531" y="444"/>
                  <a:pt x="2531" y="444"/>
                  <a:pt x="2695" y="444"/>
                </a:cubicBezTo>
                <a:cubicBezTo>
                  <a:pt x="2695" y="444"/>
                  <a:pt x="2695" y="444"/>
                  <a:pt x="2695" y="0"/>
                </a:cubicBezTo>
                <a:cubicBezTo>
                  <a:pt x="2695" y="0"/>
                  <a:pt x="2695" y="0"/>
                  <a:pt x="2549" y="0"/>
                </a:cubicBezTo>
                <a:cubicBezTo>
                  <a:pt x="2549" y="0"/>
                  <a:pt x="2549" y="0"/>
                  <a:pt x="2549" y="286"/>
                </a:cubicBezTo>
                <a:cubicBezTo>
                  <a:pt x="2549" y="286"/>
                  <a:pt x="2549" y="286"/>
                  <a:pt x="2368" y="47"/>
                </a:cubicBezTo>
                <a:cubicBezTo>
                  <a:pt x="2332" y="6"/>
                  <a:pt x="2321" y="0"/>
                  <a:pt x="2245" y="0"/>
                </a:cubicBezTo>
                <a:cubicBezTo>
                  <a:pt x="2245" y="0"/>
                  <a:pt x="2245" y="0"/>
                  <a:pt x="2105" y="0"/>
                </a:cubicBezTo>
                <a:cubicBezTo>
                  <a:pt x="2105" y="0"/>
                  <a:pt x="2105" y="0"/>
                  <a:pt x="2105" y="444"/>
                </a:cubicBezTo>
                <a:cubicBezTo>
                  <a:pt x="2105" y="444"/>
                  <a:pt x="2105" y="444"/>
                  <a:pt x="2256" y="444"/>
                </a:cubicBezTo>
                <a:cubicBezTo>
                  <a:pt x="2256" y="444"/>
                  <a:pt x="2256" y="444"/>
                  <a:pt x="2256" y="14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B441E5B-53CF-4888-99D1-C23E2B90A216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294F27CF-BF3E-4137-80AF-7FCDB996E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984989C8-2338-4A6F-8202-850C3ABB4879}"/>
              </a:ext>
            </a:extLst>
          </p:cNvPr>
          <p:cNvSpPr>
            <a:spLocks noGrp="1" noSelect="1"/>
          </p:cNvSpPr>
          <p:nvPr>
            <p:ph type="sldNum" sz="quarter" idx="20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Instruction frame text 7">
            <a:extLst>
              <a:ext uri="{FF2B5EF4-FFF2-40B4-BE49-F238E27FC236}">
                <a16:creationId xmlns:a16="http://schemas.microsoft.com/office/drawing/2014/main" id="{FA3229E2-A871-4AA9-965E-7B1FF53F6B4D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-1793652" y="0"/>
            <a:ext cx="1727200" cy="4608000"/>
          </a:xfrm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lnSpc>
                <a:spcPct val="99000"/>
              </a:lnSpc>
              <a:buNone/>
              <a:defRPr sz="1000" baseline="0"/>
            </a:lvl1pPr>
            <a:lvl2pPr marL="0" indent="0">
              <a:lnSpc>
                <a:spcPct val="99000"/>
              </a:lnSpc>
              <a:buNone/>
              <a:defRPr sz="1000"/>
            </a:lvl2pPr>
            <a:lvl3pPr marL="0" indent="0">
              <a:lnSpc>
                <a:spcPct val="99000"/>
              </a:lnSpc>
              <a:buNone/>
              <a:defRPr sz="100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9pPr>
          </a:lstStyle>
          <a:p>
            <a:pPr lvl="0"/>
            <a:r>
              <a:rPr lang="en-GB"/>
              <a:t>If you insert a picture, it will automatically be placed in the background. The logo and text will appear above the photo. </a:t>
            </a:r>
            <a:br>
              <a:rPr lang="en-GB"/>
            </a:br>
            <a:r>
              <a:rPr lang="en-GB"/>
              <a:t>When you change the picture, first delete the old photo, then click in the ribbon above on Home | Reset. The lay-out will then automatically adjusted. Click on icon to insert a new picture.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Do not choose the option Change picture, as PowerPoint will change the format and position. If you choose reset the slide, the photo will be deformed.</a:t>
            </a:r>
            <a:br>
              <a:rPr lang="en-GB"/>
            </a:br>
            <a:br>
              <a:rPr lang="en-GB"/>
            </a:br>
            <a:r>
              <a:rPr lang="en-GB"/>
              <a:t>This frame will not be printed or shown in a presentation. Click in the border of the frames (text and picture) and press delete. </a:t>
            </a:r>
            <a:endParaRPr lang="en-GB" dirty="0"/>
          </a:p>
        </p:txBody>
      </p:sp>
      <p:sp>
        <p:nvSpPr>
          <p:cNvPr id="11" name="Instruction image frame text 8">
            <a:extLst>
              <a:ext uri="{FF2B5EF4-FFF2-40B4-BE49-F238E27FC236}">
                <a16:creationId xmlns:a16="http://schemas.microsoft.com/office/drawing/2014/main" id="{6FFF4B6C-D491-438B-AF16-E4F709A1D9A8}"/>
              </a:ext>
            </a:extLst>
          </p:cNvPr>
          <p:cNvSpPr>
            <a:spLocks noGrp="1" noSelect="1" noChangeAspect="1"/>
          </p:cNvSpPr>
          <p:nvPr>
            <p:ph type="body" sz="quarter" idx="15" hasCustomPrompt="1"/>
          </p:nvPr>
        </p:nvSpPr>
        <p:spPr>
          <a:xfrm>
            <a:off x="-1493238" y="1772880"/>
            <a:ext cx="1060322" cy="756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1000"/>
            </a:lvl1pPr>
            <a:lvl2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72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hite">
    <p:bg>
      <p:bgPr>
        <a:solidFill>
          <a:srgbClr val="004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27D74EAF-250A-4FF7-AAF0-598E6C5BE8EC}"/>
              </a:ext>
            </a:extLst>
          </p:cNvPr>
          <p:cNvSpPr>
            <a:spLocks noSelect="1"/>
          </p:cNvSpPr>
          <p:nvPr userDrawn="1"/>
        </p:nvSpPr>
        <p:spPr>
          <a:xfrm>
            <a:off x="0" y="4222626"/>
            <a:ext cx="12196800" cy="2635374"/>
          </a:xfrm>
          <a:custGeom>
            <a:avLst/>
            <a:gdLst>
              <a:gd name="connsiteX0" fmla="*/ 11082371 w 12196800"/>
              <a:gd name="connsiteY0" fmla="*/ 0 h 2635374"/>
              <a:gd name="connsiteX1" fmla="*/ 11675944 w 12196800"/>
              <a:gd name="connsiteY1" fmla="*/ 11833 h 2635374"/>
              <a:gd name="connsiteX2" fmla="*/ 12196800 w 12196800"/>
              <a:gd name="connsiteY2" fmla="*/ 41580 h 2635374"/>
              <a:gd name="connsiteX3" fmla="*/ 12196800 w 12196800"/>
              <a:gd name="connsiteY3" fmla="*/ 1207708 h 2635374"/>
              <a:gd name="connsiteX4" fmla="*/ 12192000 w 12196800"/>
              <a:gd name="connsiteY4" fmla="*/ 1207708 h 2635374"/>
              <a:gd name="connsiteX5" fmla="*/ 12192000 w 12196800"/>
              <a:gd name="connsiteY5" fmla="*/ 2635374 h 2635374"/>
              <a:gd name="connsiteX6" fmla="*/ 0 w 12196800"/>
              <a:gd name="connsiteY6" fmla="*/ 2635374 h 2635374"/>
              <a:gd name="connsiteX7" fmla="*/ 0 w 12196800"/>
              <a:gd name="connsiteY7" fmla="*/ 1207708 h 2635374"/>
              <a:gd name="connsiteX8" fmla="*/ 0 w 12196800"/>
              <a:gd name="connsiteY8" fmla="*/ 957115 h 2635374"/>
              <a:gd name="connsiteX9" fmla="*/ 0 w 12196800"/>
              <a:gd name="connsiteY9" fmla="*/ 314263 h 2635374"/>
              <a:gd name="connsiteX10" fmla="*/ 279752 w 12196800"/>
              <a:gd name="connsiteY10" fmla="*/ 368962 h 2635374"/>
              <a:gd name="connsiteX11" fmla="*/ 3807479 w 12196800"/>
              <a:gd name="connsiteY11" fmla="*/ 740618 h 2635374"/>
              <a:gd name="connsiteX12" fmla="*/ 11082371 w 12196800"/>
              <a:gd name="connsiteY12" fmla="*/ 0 h 263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6800" h="2635374">
                <a:moveTo>
                  <a:pt x="11082371" y="0"/>
                </a:moveTo>
                <a:cubicBezTo>
                  <a:pt x="11284144" y="0"/>
                  <a:pt x="11481772" y="4177"/>
                  <a:pt x="11675944" y="11833"/>
                </a:cubicBezTo>
                <a:lnTo>
                  <a:pt x="12196800" y="41580"/>
                </a:lnTo>
                <a:lnTo>
                  <a:pt x="12196800" y="1207708"/>
                </a:lnTo>
                <a:lnTo>
                  <a:pt x="12192000" y="1207708"/>
                </a:lnTo>
                <a:lnTo>
                  <a:pt x="12192000" y="2635374"/>
                </a:lnTo>
                <a:lnTo>
                  <a:pt x="0" y="2635374"/>
                </a:lnTo>
                <a:lnTo>
                  <a:pt x="0" y="1207708"/>
                </a:lnTo>
                <a:lnTo>
                  <a:pt x="0" y="957115"/>
                </a:lnTo>
                <a:lnTo>
                  <a:pt x="0" y="314263"/>
                </a:lnTo>
                <a:lnTo>
                  <a:pt x="279752" y="368962"/>
                </a:lnTo>
                <a:cubicBezTo>
                  <a:pt x="1719241" y="642734"/>
                  <a:pt x="2843527" y="740618"/>
                  <a:pt x="3807479" y="740618"/>
                </a:cubicBezTo>
                <a:cubicBezTo>
                  <a:pt x="6444352" y="740618"/>
                  <a:pt x="7865056" y="0"/>
                  <a:pt x="110823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9B83BE2-8F64-42C9-ADCB-22AAE34B27A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988738" y="5954454"/>
            <a:ext cx="1652400" cy="6120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3153FA6-B006-41F4-A063-8D23AE20E0D8}"/>
              </a:ext>
            </a:extLst>
          </p:cNvPr>
          <p:cNvSpPr>
            <a:spLocks noSelect="1"/>
          </p:cNvSpPr>
          <p:nvPr userDrawn="1"/>
        </p:nvSpPr>
        <p:spPr>
          <a:xfrm>
            <a:off x="551007" y="2725349"/>
            <a:ext cx="11093163" cy="69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FF"/>
                </a:solidFill>
              </a:rPr>
              <a:t>Basis voor vernieuwing</a:t>
            </a:r>
          </a:p>
        </p:txBody>
      </p:sp>
    </p:spTree>
    <p:extLst>
      <p:ext uri="{BB962C8B-B14F-4D97-AF65-F5344CB8AC3E}">
        <p14:creationId xmlns:p14="http://schemas.microsoft.com/office/powerpoint/2010/main" val="303798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57DC25F6-5272-417E-8D54-5C31A1D573BC}"/>
              </a:ext>
            </a:extLst>
          </p:cNvPr>
          <p:cNvSpPr>
            <a:spLocks noSelect="1"/>
          </p:cNvSpPr>
          <p:nvPr userDrawn="1"/>
        </p:nvSpPr>
        <p:spPr>
          <a:xfrm>
            <a:off x="0" y="4222626"/>
            <a:ext cx="12196800" cy="2635374"/>
          </a:xfrm>
          <a:custGeom>
            <a:avLst/>
            <a:gdLst>
              <a:gd name="connsiteX0" fmla="*/ 11082371 w 12196800"/>
              <a:gd name="connsiteY0" fmla="*/ 0 h 2635374"/>
              <a:gd name="connsiteX1" fmla="*/ 11675944 w 12196800"/>
              <a:gd name="connsiteY1" fmla="*/ 11833 h 2635374"/>
              <a:gd name="connsiteX2" fmla="*/ 12196800 w 12196800"/>
              <a:gd name="connsiteY2" fmla="*/ 41580 h 2635374"/>
              <a:gd name="connsiteX3" fmla="*/ 12196800 w 12196800"/>
              <a:gd name="connsiteY3" fmla="*/ 1207708 h 2635374"/>
              <a:gd name="connsiteX4" fmla="*/ 12192000 w 12196800"/>
              <a:gd name="connsiteY4" fmla="*/ 1207708 h 2635374"/>
              <a:gd name="connsiteX5" fmla="*/ 12192000 w 12196800"/>
              <a:gd name="connsiteY5" fmla="*/ 2635374 h 2635374"/>
              <a:gd name="connsiteX6" fmla="*/ 0 w 12196800"/>
              <a:gd name="connsiteY6" fmla="*/ 2635374 h 2635374"/>
              <a:gd name="connsiteX7" fmla="*/ 0 w 12196800"/>
              <a:gd name="connsiteY7" fmla="*/ 1207708 h 2635374"/>
              <a:gd name="connsiteX8" fmla="*/ 0 w 12196800"/>
              <a:gd name="connsiteY8" fmla="*/ 957115 h 2635374"/>
              <a:gd name="connsiteX9" fmla="*/ 0 w 12196800"/>
              <a:gd name="connsiteY9" fmla="*/ 314263 h 2635374"/>
              <a:gd name="connsiteX10" fmla="*/ 279752 w 12196800"/>
              <a:gd name="connsiteY10" fmla="*/ 368962 h 2635374"/>
              <a:gd name="connsiteX11" fmla="*/ 3807479 w 12196800"/>
              <a:gd name="connsiteY11" fmla="*/ 740618 h 2635374"/>
              <a:gd name="connsiteX12" fmla="*/ 11082371 w 12196800"/>
              <a:gd name="connsiteY12" fmla="*/ 0 h 263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6800" h="2635374">
                <a:moveTo>
                  <a:pt x="11082371" y="0"/>
                </a:moveTo>
                <a:cubicBezTo>
                  <a:pt x="11284144" y="0"/>
                  <a:pt x="11481772" y="4177"/>
                  <a:pt x="11675944" y="11833"/>
                </a:cubicBezTo>
                <a:lnTo>
                  <a:pt x="12196800" y="41580"/>
                </a:lnTo>
                <a:lnTo>
                  <a:pt x="12196800" y="1207708"/>
                </a:lnTo>
                <a:lnTo>
                  <a:pt x="12192000" y="1207708"/>
                </a:lnTo>
                <a:lnTo>
                  <a:pt x="12192000" y="2635374"/>
                </a:lnTo>
                <a:lnTo>
                  <a:pt x="0" y="2635374"/>
                </a:lnTo>
                <a:lnTo>
                  <a:pt x="0" y="1207708"/>
                </a:lnTo>
                <a:lnTo>
                  <a:pt x="0" y="957115"/>
                </a:lnTo>
                <a:lnTo>
                  <a:pt x="0" y="314263"/>
                </a:lnTo>
                <a:lnTo>
                  <a:pt x="279752" y="368962"/>
                </a:lnTo>
                <a:cubicBezTo>
                  <a:pt x="1719241" y="642734"/>
                  <a:pt x="2843527" y="740618"/>
                  <a:pt x="3807479" y="740618"/>
                </a:cubicBezTo>
                <a:cubicBezTo>
                  <a:pt x="6444352" y="740618"/>
                  <a:pt x="7865056" y="0"/>
                  <a:pt x="110823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8ADD0D-EEE6-4F15-913F-5781D65AD41C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988738" y="5954454"/>
            <a:ext cx="1652400" cy="612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F11D299-DDFD-4AC5-ACCA-AAC34850E235}"/>
              </a:ext>
            </a:extLst>
          </p:cNvPr>
          <p:cNvSpPr>
            <a:spLocks noSelect="1"/>
          </p:cNvSpPr>
          <p:nvPr userDrawn="1"/>
        </p:nvSpPr>
        <p:spPr>
          <a:xfrm>
            <a:off x="551007" y="2725349"/>
            <a:ext cx="11093163" cy="69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2"/>
                </a:solidFill>
              </a:rPr>
              <a:t>Basis voor vernieuwing</a:t>
            </a:r>
          </a:p>
        </p:txBody>
      </p:sp>
    </p:spTree>
    <p:extLst>
      <p:ext uri="{BB962C8B-B14F-4D97-AF65-F5344CB8AC3E}">
        <p14:creationId xmlns:p14="http://schemas.microsoft.com/office/powerpoint/2010/main" val="270568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3 pictures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1559DF1C-07F8-4379-B94C-60466525146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11129963" y="6367463"/>
            <a:ext cx="285750" cy="133350"/>
          </a:xfrm>
          <a:custGeom>
            <a:avLst/>
            <a:gdLst>
              <a:gd name="T0" fmla="*/ 272 w 903"/>
              <a:gd name="T1" fmla="*/ 0 h 421"/>
              <a:gd name="T2" fmla="*/ 372 w 903"/>
              <a:gd name="T3" fmla="*/ 0 h 421"/>
              <a:gd name="T4" fmla="*/ 239 w 903"/>
              <a:gd name="T5" fmla="*/ 421 h 421"/>
              <a:gd name="T6" fmla="*/ 127 w 903"/>
              <a:gd name="T7" fmla="*/ 421 h 421"/>
              <a:gd name="T8" fmla="*/ 0 w 903"/>
              <a:gd name="T9" fmla="*/ 0 h 421"/>
              <a:gd name="T10" fmla="*/ 100 w 903"/>
              <a:gd name="T11" fmla="*/ 0 h 421"/>
              <a:gd name="T12" fmla="*/ 183 w 903"/>
              <a:gd name="T13" fmla="*/ 302 h 421"/>
              <a:gd name="T14" fmla="*/ 272 w 903"/>
              <a:gd name="T15" fmla="*/ 0 h 421"/>
              <a:gd name="T16" fmla="*/ 739 w 903"/>
              <a:gd name="T17" fmla="*/ 295 h 421"/>
              <a:gd name="T18" fmla="*/ 609 w 903"/>
              <a:gd name="T19" fmla="*/ 421 h 421"/>
              <a:gd name="T20" fmla="*/ 430 w 903"/>
              <a:gd name="T21" fmla="*/ 421 h 421"/>
              <a:gd name="T22" fmla="*/ 430 w 903"/>
              <a:gd name="T23" fmla="*/ 0 h 421"/>
              <a:gd name="T24" fmla="*/ 608 w 903"/>
              <a:gd name="T25" fmla="*/ 0 h 421"/>
              <a:gd name="T26" fmla="*/ 730 w 903"/>
              <a:gd name="T27" fmla="*/ 114 h 421"/>
              <a:gd name="T28" fmla="*/ 670 w 903"/>
              <a:gd name="T29" fmla="*/ 202 h 421"/>
              <a:gd name="T30" fmla="*/ 739 w 903"/>
              <a:gd name="T31" fmla="*/ 295 h 421"/>
              <a:gd name="T32" fmla="*/ 524 w 903"/>
              <a:gd name="T33" fmla="*/ 162 h 421"/>
              <a:gd name="T34" fmla="*/ 601 w 903"/>
              <a:gd name="T35" fmla="*/ 162 h 421"/>
              <a:gd name="T36" fmla="*/ 637 w 903"/>
              <a:gd name="T37" fmla="*/ 122 h 421"/>
              <a:gd name="T38" fmla="*/ 601 w 903"/>
              <a:gd name="T39" fmla="*/ 81 h 421"/>
              <a:gd name="T40" fmla="*/ 524 w 903"/>
              <a:gd name="T41" fmla="*/ 81 h 421"/>
              <a:gd name="T42" fmla="*/ 524 w 903"/>
              <a:gd name="T43" fmla="*/ 162 h 421"/>
              <a:gd name="T44" fmla="*/ 644 w 903"/>
              <a:gd name="T45" fmla="*/ 291 h 421"/>
              <a:gd name="T46" fmla="*/ 605 w 903"/>
              <a:gd name="T47" fmla="*/ 239 h 421"/>
              <a:gd name="T48" fmla="*/ 524 w 903"/>
              <a:gd name="T49" fmla="*/ 239 h 421"/>
              <a:gd name="T50" fmla="*/ 524 w 903"/>
              <a:gd name="T51" fmla="*/ 340 h 421"/>
              <a:gd name="T52" fmla="*/ 605 w 903"/>
              <a:gd name="T53" fmla="*/ 340 h 421"/>
              <a:gd name="T54" fmla="*/ 644 w 903"/>
              <a:gd name="T55" fmla="*/ 291 h 421"/>
              <a:gd name="T56" fmla="*/ 808 w 903"/>
              <a:gd name="T57" fmla="*/ 0 h 421"/>
              <a:gd name="T58" fmla="*/ 808 w 903"/>
              <a:gd name="T59" fmla="*/ 421 h 421"/>
              <a:gd name="T60" fmla="*/ 903 w 903"/>
              <a:gd name="T61" fmla="*/ 421 h 421"/>
              <a:gd name="T62" fmla="*/ 903 w 903"/>
              <a:gd name="T63" fmla="*/ 0 h 421"/>
              <a:gd name="T64" fmla="*/ 808 w 903"/>
              <a:gd name="T65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3" h="421">
                <a:moveTo>
                  <a:pt x="272" y="0"/>
                </a:moveTo>
                <a:cubicBezTo>
                  <a:pt x="372" y="0"/>
                  <a:pt x="372" y="0"/>
                  <a:pt x="372" y="0"/>
                </a:cubicBezTo>
                <a:cubicBezTo>
                  <a:pt x="239" y="421"/>
                  <a:pt x="239" y="421"/>
                  <a:pt x="239" y="421"/>
                </a:cubicBezTo>
                <a:cubicBezTo>
                  <a:pt x="127" y="421"/>
                  <a:pt x="127" y="421"/>
                  <a:pt x="127" y="421"/>
                </a:cubicBezTo>
                <a:cubicBezTo>
                  <a:pt x="0" y="0"/>
                  <a:pt x="0" y="0"/>
                  <a:pt x="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83" y="302"/>
                  <a:pt x="183" y="302"/>
                  <a:pt x="183" y="302"/>
                </a:cubicBezTo>
                <a:lnTo>
                  <a:pt x="272" y="0"/>
                </a:lnTo>
                <a:close/>
                <a:moveTo>
                  <a:pt x="739" y="295"/>
                </a:moveTo>
                <a:cubicBezTo>
                  <a:pt x="739" y="381"/>
                  <a:pt x="698" y="421"/>
                  <a:pt x="609" y="421"/>
                </a:cubicBezTo>
                <a:cubicBezTo>
                  <a:pt x="430" y="421"/>
                  <a:pt x="430" y="421"/>
                  <a:pt x="430" y="421"/>
                </a:cubicBezTo>
                <a:cubicBezTo>
                  <a:pt x="430" y="0"/>
                  <a:pt x="430" y="0"/>
                  <a:pt x="430" y="0"/>
                </a:cubicBezTo>
                <a:cubicBezTo>
                  <a:pt x="608" y="0"/>
                  <a:pt x="608" y="0"/>
                  <a:pt x="608" y="0"/>
                </a:cubicBezTo>
                <a:cubicBezTo>
                  <a:pt x="696" y="0"/>
                  <a:pt x="730" y="48"/>
                  <a:pt x="730" y="114"/>
                </a:cubicBezTo>
                <a:cubicBezTo>
                  <a:pt x="730" y="151"/>
                  <a:pt x="712" y="197"/>
                  <a:pt x="670" y="202"/>
                </a:cubicBezTo>
                <a:cubicBezTo>
                  <a:pt x="709" y="209"/>
                  <a:pt x="739" y="246"/>
                  <a:pt x="739" y="295"/>
                </a:cubicBezTo>
                <a:close/>
                <a:moveTo>
                  <a:pt x="524" y="162"/>
                </a:moveTo>
                <a:cubicBezTo>
                  <a:pt x="601" y="162"/>
                  <a:pt x="601" y="162"/>
                  <a:pt x="601" y="162"/>
                </a:cubicBezTo>
                <a:cubicBezTo>
                  <a:pt x="625" y="162"/>
                  <a:pt x="637" y="147"/>
                  <a:pt x="637" y="122"/>
                </a:cubicBezTo>
                <a:cubicBezTo>
                  <a:pt x="637" y="89"/>
                  <a:pt x="618" y="81"/>
                  <a:pt x="601" y="81"/>
                </a:cubicBezTo>
                <a:cubicBezTo>
                  <a:pt x="524" y="81"/>
                  <a:pt x="524" y="81"/>
                  <a:pt x="524" y="81"/>
                </a:cubicBezTo>
                <a:lnTo>
                  <a:pt x="524" y="162"/>
                </a:lnTo>
                <a:close/>
                <a:moveTo>
                  <a:pt x="644" y="291"/>
                </a:moveTo>
                <a:cubicBezTo>
                  <a:pt x="644" y="264"/>
                  <a:pt x="634" y="239"/>
                  <a:pt x="605" y="239"/>
                </a:cubicBezTo>
                <a:cubicBezTo>
                  <a:pt x="524" y="239"/>
                  <a:pt x="524" y="239"/>
                  <a:pt x="524" y="239"/>
                </a:cubicBezTo>
                <a:cubicBezTo>
                  <a:pt x="524" y="340"/>
                  <a:pt x="524" y="340"/>
                  <a:pt x="524" y="340"/>
                </a:cubicBezTo>
                <a:cubicBezTo>
                  <a:pt x="605" y="340"/>
                  <a:pt x="605" y="340"/>
                  <a:pt x="605" y="340"/>
                </a:cubicBezTo>
                <a:cubicBezTo>
                  <a:pt x="629" y="340"/>
                  <a:pt x="644" y="327"/>
                  <a:pt x="644" y="291"/>
                </a:cubicBezTo>
                <a:close/>
                <a:moveTo>
                  <a:pt x="808" y="0"/>
                </a:moveTo>
                <a:cubicBezTo>
                  <a:pt x="808" y="421"/>
                  <a:pt x="808" y="421"/>
                  <a:pt x="808" y="421"/>
                </a:cubicBezTo>
                <a:cubicBezTo>
                  <a:pt x="903" y="421"/>
                  <a:pt x="903" y="421"/>
                  <a:pt x="903" y="421"/>
                </a:cubicBezTo>
                <a:cubicBezTo>
                  <a:pt x="903" y="0"/>
                  <a:pt x="903" y="0"/>
                  <a:pt x="903" y="0"/>
                </a:cubicBezTo>
                <a:lnTo>
                  <a:pt x="8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ame picture 2">
            <a:extLst>
              <a:ext uri="{FF2B5EF4-FFF2-40B4-BE49-F238E27FC236}">
                <a16:creationId xmlns:a16="http://schemas.microsoft.com/office/drawing/2014/main" id="{D5BB0506-AD85-43F6-A501-AB78FDE44DA5}"/>
              </a:ext>
            </a:extLst>
          </p:cNvPr>
          <p:cNvSpPr>
            <a:spLocks noGrp="1" noSelect="1"/>
          </p:cNvSpPr>
          <p:nvPr>
            <p:ph type="pic" sz="quarter" idx="12" hasCustomPrompt="1"/>
          </p:nvPr>
        </p:nvSpPr>
        <p:spPr>
          <a:xfrm>
            <a:off x="8132598" y="-3175"/>
            <a:ext cx="4064400" cy="4035169"/>
          </a:xfrm>
          <a:custGeom>
            <a:avLst/>
            <a:gdLst>
              <a:gd name="connsiteX0" fmla="*/ 0 w 4064400"/>
              <a:gd name="connsiteY0" fmla="*/ 0 h 4035169"/>
              <a:gd name="connsiteX1" fmla="*/ 4064400 w 4064400"/>
              <a:gd name="connsiteY1" fmla="*/ 0 h 4035169"/>
              <a:gd name="connsiteX2" fmla="*/ 4064400 w 4064400"/>
              <a:gd name="connsiteY2" fmla="*/ 3838108 h 4035169"/>
              <a:gd name="connsiteX3" fmla="*/ 4060602 w 4064400"/>
              <a:gd name="connsiteY3" fmla="*/ 3838108 h 4035169"/>
              <a:gd name="connsiteX4" fmla="*/ 4060602 w 4064400"/>
              <a:gd name="connsiteY4" fmla="*/ 3831804 h 4035169"/>
              <a:gd name="connsiteX5" fmla="*/ 4060602 w 4064400"/>
              <a:gd name="connsiteY5" fmla="*/ 3829306 h 4035169"/>
              <a:gd name="connsiteX6" fmla="*/ 4049312 w 4064400"/>
              <a:gd name="connsiteY6" fmla="*/ 3828794 h 4035169"/>
              <a:gd name="connsiteX7" fmla="*/ 4049312 w 4064400"/>
              <a:gd name="connsiteY7" fmla="*/ 3827514 h 4035169"/>
              <a:gd name="connsiteX8" fmla="*/ 4049312 w 4064400"/>
              <a:gd name="connsiteY8" fmla="*/ 3826825 h 4035169"/>
              <a:gd name="connsiteX9" fmla="*/ 3060837 w 4064400"/>
              <a:gd name="connsiteY9" fmla="*/ 3797300 h 4035169"/>
              <a:gd name="connsiteX10" fmla="*/ 202932 w 4064400"/>
              <a:gd name="connsiteY10" fmla="*/ 4004036 h 4035169"/>
              <a:gd name="connsiteX11" fmla="*/ 0 w 4064400"/>
              <a:gd name="connsiteY11" fmla="*/ 4035169 h 403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4400" h="4035169">
                <a:moveTo>
                  <a:pt x="0" y="0"/>
                </a:moveTo>
                <a:lnTo>
                  <a:pt x="4064400" y="0"/>
                </a:lnTo>
                <a:lnTo>
                  <a:pt x="4064400" y="3838108"/>
                </a:lnTo>
                <a:lnTo>
                  <a:pt x="4060602" y="3838108"/>
                </a:lnTo>
                <a:lnTo>
                  <a:pt x="4060602" y="3831804"/>
                </a:lnTo>
                <a:cubicBezTo>
                  <a:pt x="4060602" y="3829306"/>
                  <a:pt x="4060602" y="3829306"/>
                  <a:pt x="4060602" y="3829306"/>
                </a:cubicBezTo>
                <a:lnTo>
                  <a:pt x="4049312" y="3828794"/>
                </a:lnTo>
                <a:lnTo>
                  <a:pt x="4049312" y="3827514"/>
                </a:lnTo>
                <a:cubicBezTo>
                  <a:pt x="4049312" y="3826825"/>
                  <a:pt x="4049312" y="3826825"/>
                  <a:pt x="4049312" y="3826825"/>
                </a:cubicBezTo>
                <a:cubicBezTo>
                  <a:pt x="3730828" y="3807459"/>
                  <a:pt x="3401866" y="3797300"/>
                  <a:pt x="3060837" y="3797300"/>
                </a:cubicBezTo>
                <a:cubicBezTo>
                  <a:pt x="1932172" y="3797300"/>
                  <a:pt x="1021969" y="3887004"/>
                  <a:pt x="202932" y="4004036"/>
                </a:cubicBezTo>
                <a:lnTo>
                  <a:pt x="0" y="403516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[Click in this frame and insert an image via Insert | Images | Pictures]</a:t>
            </a:r>
          </a:p>
          <a:p>
            <a:endParaRPr lang="en-GB" dirty="0"/>
          </a:p>
        </p:txBody>
      </p:sp>
      <p:sp>
        <p:nvSpPr>
          <p:cNvPr id="14" name="Frame picture 3">
            <a:extLst>
              <a:ext uri="{FF2B5EF4-FFF2-40B4-BE49-F238E27FC236}">
                <a16:creationId xmlns:a16="http://schemas.microsoft.com/office/drawing/2014/main" id="{0797019D-EBDE-42BF-B37F-4AC730DA8E85}"/>
              </a:ext>
            </a:extLst>
          </p:cNvPr>
          <p:cNvSpPr>
            <a:spLocks noGrp="1" noSelect="1"/>
          </p:cNvSpPr>
          <p:nvPr>
            <p:ph type="pic" sz="quarter" idx="11" hasCustomPrompt="1"/>
          </p:nvPr>
        </p:nvSpPr>
        <p:spPr>
          <a:xfrm>
            <a:off x="4069742" y="-3175"/>
            <a:ext cx="4046400" cy="4539478"/>
          </a:xfrm>
          <a:custGeom>
            <a:avLst/>
            <a:gdLst>
              <a:gd name="connsiteX0" fmla="*/ 0 w 4046400"/>
              <a:gd name="connsiteY0" fmla="*/ 0 h 4539478"/>
              <a:gd name="connsiteX1" fmla="*/ 4046400 w 4046400"/>
              <a:gd name="connsiteY1" fmla="*/ 0 h 4539478"/>
              <a:gd name="connsiteX2" fmla="*/ 4046400 w 4046400"/>
              <a:gd name="connsiteY2" fmla="*/ 4040868 h 4539478"/>
              <a:gd name="connsiteX3" fmla="*/ 3666615 w 4046400"/>
              <a:gd name="connsiteY3" fmla="*/ 4099133 h 4539478"/>
              <a:gd name="connsiteX4" fmla="*/ 1954880 w 4046400"/>
              <a:gd name="connsiteY4" fmla="*/ 4377908 h 4539478"/>
              <a:gd name="connsiteX5" fmla="*/ 1741556 w 4046400"/>
              <a:gd name="connsiteY5" fmla="*/ 4406085 h 4539478"/>
              <a:gd name="connsiteX6" fmla="*/ 1478586 w 4046400"/>
              <a:gd name="connsiteY6" fmla="*/ 4439739 h 4539478"/>
              <a:gd name="connsiteX7" fmla="*/ 1247948 w 4046400"/>
              <a:gd name="connsiteY7" fmla="*/ 4464253 h 4539478"/>
              <a:gd name="connsiteX8" fmla="*/ 906030 w 4046400"/>
              <a:gd name="connsiteY8" fmla="*/ 4495478 h 4539478"/>
              <a:gd name="connsiteX9" fmla="*/ 655069 w 4046400"/>
              <a:gd name="connsiteY9" fmla="*/ 4514481 h 4539478"/>
              <a:gd name="connsiteX10" fmla="*/ 564794 w 4046400"/>
              <a:gd name="connsiteY10" fmla="*/ 4519829 h 4539478"/>
              <a:gd name="connsiteX11" fmla="*/ 142803 w 4046400"/>
              <a:gd name="connsiteY11" fmla="*/ 4537485 h 4539478"/>
              <a:gd name="connsiteX12" fmla="*/ 132500 w 4046400"/>
              <a:gd name="connsiteY12" fmla="*/ 4537857 h 4539478"/>
              <a:gd name="connsiteX13" fmla="*/ 0 w 4046400"/>
              <a:gd name="connsiteY13" fmla="*/ 4539478 h 45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6400" h="4539478">
                <a:moveTo>
                  <a:pt x="0" y="0"/>
                </a:moveTo>
                <a:lnTo>
                  <a:pt x="4046400" y="0"/>
                </a:lnTo>
                <a:lnTo>
                  <a:pt x="4046400" y="4040868"/>
                </a:lnTo>
                <a:lnTo>
                  <a:pt x="3666615" y="4099133"/>
                </a:lnTo>
                <a:cubicBezTo>
                  <a:pt x="3080558" y="4194231"/>
                  <a:pt x="2527880" y="4295927"/>
                  <a:pt x="1954880" y="4377908"/>
                </a:cubicBezTo>
                <a:lnTo>
                  <a:pt x="1741556" y="4406085"/>
                </a:lnTo>
                <a:lnTo>
                  <a:pt x="1478586" y="4439739"/>
                </a:lnTo>
                <a:lnTo>
                  <a:pt x="1247948" y="4464253"/>
                </a:lnTo>
                <a:lnTo>
                  <a:pt x="906030" y="4495478"/>
                </a:lnTo>
                <a:lnTo>
                  <a:pt x="655069" y="4514481"/>
                </a:lnTo>
                <a:lnTo>
                  <a:pt x="564794" y="4519829"/>
                </a:lnTo>
                <a:lnTo>
                  <a:pt x="142803" y="4537485"/>
                </a:lnTo>
                <a:lnTo>
                  <a:pt x="132500" y="4537857"/>
                </a:lnTo>
                <a:lnTo>
                  <a:pt x="0" y="453947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r>
              <a:rPr lang="en-GB"/>
              <a:t>[Click in this frame and insert an image via Insert | Images | Pictures]</a:t>
            </a:r>
            <a:endParaRPr lang="en-GB" dirty="0"/>
          </a:p>
        </p:txBody>
      </p:sp>
      <p:sp>
        <p:nvSpPr>
          <p:cNvPr id="15" name="Frame picture 4">
            <a:extLst>
              <a:ext uri="{FF2B5EF4-FFF2-40B4-BE49-F238E27FC236}">
                <a16:creationId xmlns:a16="http://schemas.microsoft.com/office/drawing/2014/main" id="{6A6A634C-0806-4914-881C-34E00248AA9F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>
          <a:xfrm>
            <a:off x="-11114" y="-3175"/>
            <a:ext cx="4064400" cy="4542017"/>
          </a:xfrm>
          <a:custGeom>
            <a:avLst/>
            <a:gdLst>
              <a:gd name="connsiteX0" fmla="*/ 0 w 4064400"/>
              <a:gd name="connsiteY0" fmla="*/ 0 h 4542017"/>
              <a:gd name="connsiteX1" fmla="*/ 4064400 w 4064400"/>
              <a:gd name="connsiteY1" fmla="*/ 0 h 4542017"/>
              <a:gd name="connsiteX2" fmla="*/ 4064400 w 4064400"/>
              <a:gd name="connsiteY2" fmla="*/ 4539679 h 4542017"/>
              <a:gd name="connsiteX3" fmla="*/ 3873264 w 4064400"/>
              <a:gd name="connsiteY3" fmla="*/ 4542017 h 4542017"/>
              <a:gd name="connsiteX4" fmla="*/ 11114 w 4064400"/>
              <a:gd name="connsiteY4" fmla="*/ 4113504 h 4542017"/>
              <a:gd name="connsiteX5" fmla="*/ 11114 w 4064400"/>
              <a:gd name="connsiteY5" fmla="*/ 4116263 h 4542017"/>
              <a:gd name="connsiteX6" fmla="*/ 0 w 4064400"/>
              <a:gd name="connsiteY6" fmla="*/ 4114166 h 454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400" h="4542017">
                <a:moveTo>
                  <a:pt x="0" y="0"/>
                </a:moveTo>
                <a:lnTo>
                  <a:pt x="4064400" y="0"/>
                </a:lnTo>
                <a:lnTo>
                  <a:pt x="4064400" y="4539679"/>
                </a:lnTo>
                <a:lnTo>
                  <a:pt x="3873264" y="4542017"/>
                </a:lnTo>
                <a:cubicBezTo>
                  <a:pt x="2832992" y="4542256"/>
                  <a:pt x="1606024" y="4429030"/>
                  <a:pt x="11114" y="4113504"/>
                </a:cubicBezTo>
                <a:lnTo>
                  <a:pt x="11114" y="4116263"/>
                </a:lnTo>
                <a:lnTo>
                  <a:pt x="0" y="411416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r>
              <a:rPr lang="en-GB"/>
              <a:t>[Click in this frame and insert an image via Insert | Images | Pictures]</a:t>
            </a:r>
            <a:endParaRPr lang="en-GB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1C5C447-337E-46CA-92C9-43D964075F55}"/>
              </a:ext>
            </a:extLst>
          </p:cNvPr>
          <p:cNvSpPr>
            <a:spLocks noGrp="1" noSelect="1"/>
          </p:cNvSpPr>
          <p:nvPr>
            <p:ph type="ctrTitle" hasCustomPrompt="1"/>
          </p:nvPr>
        </p:nvSpPr>
        <p:spPr>
          <a:xfrm>
            <a:off x="246807" y="488412"/>
            <a:ext cx="11652210" cy="195045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45C6E0CB-20F6-4F8B-8CB7-CE06951B65D3}"/>
              </a:ext>
            </a:extLst>
          </p:cNvPr>
          <p:cNvSpPr>
            <a:spLocks noGrp="1" noSelect="1"/>
          </p:cNvSpPr>
          <p:nvPr>
            <p:ph type="subTitle" idx="1" hasCustomPrompt="1"/>
          </p:nvPr>
        </p:nvSpPr>
        <p:spPr>
          <a:xfrm>
            <a:off x="246960" y="4742574"/>
            <a:ext cx="9631131" cy="1206762"/>
          </a:xfrm>
        </p:spPr>
        <p:txBody>
          <a:bodyPr/>
          <a:lstStyle>
            <a:lvl1pPr marL="0" indent="0" algn="l">
              <a:buNone/>
              <a:defRPr sz="3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[Subtitle]</a:t>
            </a:r>
            <a:endParaRPr lang="en-GB" dirty="0"/>
          </a:p>
        </p:txBody>
      </p:sp>
      <p:sp>
        <p:nvSpPr>
          <p:cNvPr id="16" name="Frame 7">
            <a:extLst>
              <a:ext uri="{FF2B5EF4-FFF2-40B4-BE49-F238E27FC236}">
                <a16:creationId xmlns:a16="http://schemas.microsoft.com/office/drawing/2014/main" id="{A930CF1E-E0DF-4901-8041-2F09140782D7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11129964" y="6367469"/>
            <a:ext cx="285750" cy="133350"/>
          </a:xfrm>
          <a:custGeom>
            <a:avLst/>
            <a:gdLst>
              <a:gd name="T0" fmla="*/ 272 w 903"/>
              <a:gd name="T1" fmla="*/ 0 h 421"/>
              <a:gd name="T2" fmla="*/ 372 w 903"/>
              <a:gd name="T3" fmla="*/ 0 h 421"/>
              <a:gd name="T4" fmla="*/ 239 w 903"/>
              <a:gd name="T5" fmla="*/ 421 h 421"/>
              <a:gd name="T6" fmla="*/ 127 w 903"/>
              <a:gd name="T7" fmla="*/ 421 h 421"/>
              <a:gd name="T8" fmla="*/ 0 w 903"/>
              <a:gd name="T9" fmla="*/ 0 h 421"/>
              <a:gd name="T10" fmla="*/ 100 w 903"/>
              <a:gd name="T11" fmla="*/ 0 h 421"/>
              <a:gd name="T12" fmla="*/ 183 w 903"/>
              <a:gd name="T13" fmla="*/ 302 h 421"/>
              <a:gd name="T14" fmla="*/ 272 w 903"/>
              <a:gd name="T15" fmla="*/ 0 h 421"/>
              <a:gd name="T16" fmla="*/ 739 w 903"/>
              <a:gd name="T17" fmla="*/ 295 h 421"/>
              <a:gd name="T18" fmla="*/ 609 w 903"/>
              <a:gd name="T19" fmla="*/ 421 h 421"/>
              <a:gd name="T20" fmla="*/ 430 w 903"/>
              <a:gd name="T21" fmla="*/ 421 h 421"/>
              <a:gd name="T22" fmla="*/ 430 w 903"/>
              <a:gd name="T23" fmla="*/ 0 h 421"/>
              <a:gd name="T24" fmla="*/ 608 w 903"/>
              <a:gd name="T25" fmla="*/ 0 h 421"/>
              <a:gd name="T26" fmla="*/ 730 w 903"/>
              <a:gd name="T27" fmla="*/ 114 h 421"/>
              <a:gd name="T28" fmla="*/ 670 w 903"/>
              <a:gd name="T29" fmla="*/ 202 h 421"/>
              <a:gd name="T30" fmla="*/ 739 w 903"/>
              <a:gd name="T31" fmla="*/ 295 h 421"/>
              <a:gd name="T32" fmla="*/ 524 w 903"/>
              <a:gd name="T33" fmla="*/ 162 h 421"/>
              <a:gd name="T34" fmla="*/ 601 w 903"/>
              <a:gd name="T35" fmla="*/ 162 h 421"/>
              <a:gd name="T36" fmla="*/ 637 w 903"/>
              <a:gd name="T37" fmla="*/ 122 h 421"/>
              <a:gd name="T38" fmla="*/ 601 w 903"/>
              <a:gd name="T39" fmla="*/ 81 h 421"/>
              <a:gd name="T40" fmla="*/ 524 w 903"/>
              <a:gd name="T41" fmla="*/ 81 h 421"/>
              <a:gd name="T42" fmla="*/ 524 w 903"/>
              <a:gd name="T43" fmla="*/ 162 h 421"/>
              <a:gd name="T44" fmla="*/ 644 w 903"/>
              <a:gd name="T45" fmla="*/ 291 h 421"/>
              <a:gd name="T46" fmla="*/ 605 w 903"/>
              <a:gd name="T47" fmla="*/ 239 h 421"/>
              <a:gd name="T48" fmla="*/ 524 w 903"/>
              <a:gd name="T49" fmla="*/ 239 h 421"/>
              <a:gd name="T50" fmla="*/ 524 w 903"/>
              <a:gd name="T51" fmla="*/ 340 h 421"/>
              <a:gd name="T52" fmla="*/ 605 w 903"/>
              <a:gd name="T53" fmla="*/ 340 h 421"/>
              <a:gd name="T54" fmla="*/ 644 w 903"/>
              <a:gd name="T55" fmla="*/ 291 h 421"/>
              <a:gd name="T56" fmla="*/ 808 w 903"/>
              <a:gd name="T57" fmla="*/ 0 h 421"/>
              <a:gd name="T58" fmla="*/ 808 w 903"/>
              <a:gd name="T59" fmla="*/ 421 h 421"/>
              <a:gd name="T60" fmla="*/ 903 w 903"/>
              <a:gd name="T61" fmla="*/ 421 h 421"/>
              <a:gd name="T62" fmla="*/ 903 w 903"/>
              <a:gd name="T63" fmla="*/ 0 h 421"/>
              <a:gd name="T64" fmla="*/ 808 w 903"/>
              <a:gd name="T65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3" h="421">
                <a:moveTo>
                  <a:pt x="272" y="0"/>
                </a:moveTo>
                <a:cubicBezTo>
                  <a:pt x="372" y="0"/>
                  <a:pt x="372" y="0"/>
                  <a:pt x="372" y="0"/>
                </a:cubicBezTo>
                <a:cubicBezTo>
                  <a:pt x="239" y="421"/>
                  <a:pt x="239" y="421"/>
                  <a:pt x="239" y="421"/>
                </a:cubicBezTo>
                <a:cubicBezTo>
                  <a:pt x="127" y="421"/>
                  <a:pt x="127" y="421"/>
                  <a:pt x="127" y="421"/>
                </a:cubicBezTo>
                <a:cubicBezTo>
                  <a:pt x="0" y="0"/>
                  <a:pt x="0" y="0"/>
                  <a:pt x="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83" y="302"/>
                  <a:pt x="183" y="302"/>
                  <a:pt x="183" y="302"/>
                </a:cubicBezTo>
                <a:lnTo>
                  <a:pt x="272" y="0"/>
                </a:lnTo>
                <a:close/>
                <a:moveTo>
                  <a:pt x="739" y="295"/>
                </a:moveTo>
                <a:cubicBezTo>
                  <a:pt x="739" y="381"/>
                  <a:pt x="698" y="421"/>
                  <a:pt x="609" y="421"/>
                </a:cubicBezTo>
                <a:cubicBezTo>
                  <a:pt x="430" y="421"/>
                  <a:pt x="430" y="421"/>
                  <a:pt x="430" y="421"/>
                </a:cubicBezTo>
                <a:cubicBezTo>
                  <a:pt x="430" y="0"/>
                  <a:pt x="430" y="0"/>
                  <a:pt x="430" y="0"/>
                </a:cubicBezTo>
                <a:cubicBezTo>
                  <a:pt x="608" y="0"/>
                  <a:pt x="608" y="0"/>
                  <a:pt x="608" y="0"/>
                </a:cubicBezTo>
                <a:cubicBezTo>
                  <a:pt x="696" y="0"/>
                  <a:pt x="730" y="48"/>
                  <a:pt x="730" y="114"/>
                </a:cubicBezTo>
                <a:cubicBezTo>
                  <a:pt x="730" y="151"/>
                  <a:pt x="712" y="197"/>
                  <a:pt x="670" y="202"/>
                </a:cubicBezTo>
                <a:cubicBezTo>
                  <a:pt x="709" y="209"/>
                  <a:pt x="739" y="246"/>
                  <a:pt x="739" y="295"/>
                </a:cubicBezTo>
                <a:close/>
                <a:moveTo>
                  <a:pt x="524" y="162"/>
                </a:moveTo>
                <a:cubicBezTo>
                  <a:pt x="601" y="162"/>
                  <a:pt x="601" y="162"/>
                  <a:pt x="601" y="162"/>
                </a:cubicBezTo>
                <a:cubicBezTo>
                  <a:pt x="625" y="162"/>
                  <a:pt x="637" y="147"/>
                  <a:pt x="637" y="122"/>
                </a:cubicBezTo>
                <a:cubicBezTo>
                  <a:pt x="637" y="89"/>
                  <a:pt x="618" y="81"/>
                  <a:pt x="601" y="81"/>
                </a:cubicBezTo>
                <a:cubicBezTo>
                  <a:pt x="524" y="81"/>
                  <a:pt x="524" y="81"/>
                  <a:pt x="524" y="81"/>
                </a:cubicBezTo>
                <a:lnTo>
                  <a:pt x="524" y="162"/>
                </a:lnTo>
                <a:close/>
                <a:moveTo>
                  <a:pt x="644" y="291"/>
                </a:moveTo>
                <a:cubicBezTo>
                  <a:pt x="644" y="264"/>
                  <a:pt x="634" y="239"/>
                  <a:pt x="605" y="239"/>
                </a:cubicBezTo>
                <a:cubicBezTo>
                  <a:pt x="524" y="239"/>
                  <a:pt x="524" y="239"/>
                  <a:pt x="524" y="239"/>
                </a:cubicBezTo>
                <a:cubicBezTo>
                  <a:pt x="524" y="340"/>
                  <a:pt x="524" y="340"/>
                  <a:pt x="524" y="340"/>
                </a:cubicBezTo>
                <a:cubicBezTo>
                  <a:pt x="605" y="340"/>
                  <a:pt x="605" y="340"/>
                  <a:pt x="605" y="340"/>
                </a:cubicBezTo>
                <a:cubicBezTo>
                  <a:pt x="629" y="340"/>
                  <a:pt x="644" y="327"/>
                  <a:pt x="644" y="291"/>
                </a:cubicBezTo>
                <a:close/>
                <a:moveTo>
                  <a:pt x="808" y="0"/>
                </a:moveTo>
                <a:cubicBezTo>
                  <a:pt x="808" y="421"/>
                  <a:pt x="808" y="421"/>
                  <a:pt x="808" y="421"/>
                </a:cubicBezTo>
                <a:cubicBezTo>
                  <a:pt x="903" y="421"/>
                  <a:pt x="903" y="421"/>
                  <a:pt x="903" y="421"/>
                </a:cubicBezTo>
                <a:cubicBezTo>
                  <a:pt x="903" y="0"/>
                  <a:pt x="903" y="0"/>
                  <a:pt x="903" y="0"/>
                </a:cubicBezTo>
                <a:lnTo>
                  <a:pt x="8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7" name="Logo groot 8">
            <a:extLst>
              <a:ext uri="{FF2B5EF4-FFF2-40B4-BE49-F238E27FC236}">
                <a16:creationId xmlns:a16="http://schemas.microsoft.com/office/drawing/2014/main" id="{88D060CD-8C4B-4C2B-BAE7-133D4C2010AB}"/>
              </a:ext>
            </a:extLst>
          </p:cNvPr>
          <p:cNvGrpSpPr>
            <a:grpSpLocks noSelect="1" noChangeAspect="1"/>
          </p:cNvGrpSpPr>
          <p:nvPr userDrawn="1"/>
        </p:nvGrpSpPr>
        <p:grpSpPr bwMode="ltGray">
          <a:xfrm>
            <a:off x="9990138" y="5959475"/>
            <a:ext cx="1644650" cy="600075"/>
            <a:chOff x="6293" y="3754"/>
            <a:chExt cx="1036" cy="378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3E3C45A-4174-4D0C-AA6E-48560C3146E4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293" y="3866"/>
              <a:ext cx="1036" cy="266"/>
            </a:xfrm>
            <a:custGeom>
              <a:avLst/>
              <a:gdLst>
                <a:gd name="T0" fmla="*/ 0 w 5179"/>
                <a:gd name="T1" fmla="*/ 0 h 1326"/>
                <a:gd name="T2" fmla="*/ 0 w 5179"/>
                <a:gd name="T3" fmla="*/ 1326 h 1326"/>
                <a:gd name="T4" fmla="*/ 5179 w 5179"/>
                <a:gd name="T5" fmla="*/ 1326 h 1326"/>
                <a:gd name="T6" fmla="*/ 5179 w 5179"/>
                <a:gd name="T7" fmla="*/ 0 h 1326"/>
                <a:gd name="T8" fmla="*/ 0 w 5179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9" h="1326">
                  <a:moveTo>
                    <a:pt x="0" y="0"/>
                  </a:moveTo>
                  <a:cubicBezTo>
                    <a:pt x="0" y="1326"/>
                    <a:pt x="0" y="1326"/>
                    <a:pt x="0" y="1326"/>
                  </a:cubicBezTo>
                  <a:cubicBezTo>
                    <a:pt x="5179" y="1326"/>
                    <a:pt x="5179" y="1326"/>
                    <a:pt x="5179" y="1326"/>
                  </a:cubicBezTo>
                  <a:cubicBezTo>
                    <a:pt x="5179" y="0"/>
                    <a:pt x="5179" y="0"/>
                    <a:pt x="5179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FBA85B8-F7AF-4558-A727-2AE99C033420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468" y="3754"/>
              <a:ext cx="861" cy="89"/>
            </a:xfrm>
            <a:custGeom>
              <a:avLst/>
              <a:gdLst>
                <a:gd name="T0" fmla="*/ 515 w 4303"/>
                <a:gd name="T1" fmla="*/ 391 h 444"/>
                <a:gd name="T2" fmla="*/ 47 w 4303"/>
                <a:gd name="T3" fmla="*/ 397 h 444"/>
                <a:gd name="T4" fmla="*/ 53 w 4303"/>
                <a:gd name="T5" fmla="*/ 35 h 444"/>
                <a:gd name="T6" fmla="*/ 497 w 4303"/>
                <a:gd name="T7" fmla="*/ 41 h 444"/>
                <a:gd name="T8" fmla="*/ 158 w 4303"/>
                <a:gd name="T9" fmla="*/ 140 h 444"/>
                <a:gd name="T10" fmla="*/ 170 w 4303"/>
                <a:gd name="T11" fmla="*/ 303 h 444"/>
                <a:gd name="T12" fmla="*/ 1164 w 4303"/>
                <a:gd name="T13" fmla="*/ 280 h 444"/>
                <a:gd name="T14" fmla="*/ 790 w 4303"/>
                <a:gd name="T15" fmla="*/ 444 h 444"/>
                <a:gd name="T16" fmla="*/ 591 w 4303"/>
                <a:gd name="T17" fmla="*/ 169 h 444"/>
                <a:gd name="T18" fmla="*/ 988 w 4303"/>
                <a:gd name="T19" fmla="*/ 0 h 444"/>
                <a:gd name="T20" fmla="*/ 1018 w 4303"/>
                <a:gd name="T21" fmla="*/ 181 h 444"/>
                <a:gd name="T22" fmla="*/ 743 w 4303"/>
                <a:gd name="T23" fmla="*/ 181 h 444"/>
                <a:gd name="T24" fmla="*/ 813 w 4303"/>
                <a:gd name="T25" fmla="*/ 321 h 444"/>
                <a:gd name="T26" fmla="*/ 1018 w 4303"/>
                <a:gd name="T27" fmla="*/ 181 h 444"/>
                <a:gd name="T28" fmla="*/ 1368 w 4303"/>
                <a:gd name="T29" fmla="*/ 0 h 444"/>
                <a:gd name="T30" fmla="*/ 1380 w 4303"/>
                <a:gd name="T31" fmla="*/ 444 h 444"/>
                <a:gd name="T32" fmla="*/ 1596 w 4303"/>
                <a:gd name="T33" fmla="*/ 420 h 444"/>
                <a:gd name="T34" fmla="*/ 1818 w 4303"/>
                <a:gd name="T35" fmla="*/ 0 h 444"/>
                <a:gd name="T36" fmla="*/ 2251 w 4303"/>
                <a:gd name="T37" fmla="*/ 163 h 444"/>
                <a:gd name="T38" fmla="*/ 2064 w 4303"/>
                <a:gd name="T39" fmla="*/ 111 h 444"/>
                <a:gd name="T40" fmla="*/ 2192 w 4303"/>
                <a:gd name="T41" fmla="*/ 0 h 444"/>
                <a:gd name="T42" fmla="*/ 1871 w 4303"/>
                <a:gd name="T43" fmla="*/ 140 h 444"/>
                <a:gd name="T44" fmla="*/ 2192 w 4303"/>
                <a:gd name="T45" fmla="*/ 280 h 444"/>
                <a:gd name="T46" fmla="*/ 2187 w 4303"/>
                <a:gd name="T47" fmla="*/ 333 h 444"/>
                <a:gd name="T48" fmla="*/ 2052 w 4303"/>
                <a:gd name="T49" fmla="*/ 444 h 444"/>
                <a:gd name="T50" fmla="*/ 2391 w 4303"/>
                <a:gd name="T51" fmla="*/ 298 h 444"/>
                <a:gd name="T52" fmla="*/ 3017 w 4303"/>
                <a:gd name="T53" fmla="*/ 157 h 444"/>
                <a:gd name="T54" fmla="*/ 2835 w 4303"/>
                <a:gd name="T55" fmla="*/ 444 h 444"/>
                <a:gd name="T56" fmla="*/ 2444 w 4303"/>
                <a:gd name="T57" fmla="*/ 280 h 444"/>
                <a:gd name="T58" fmla="*/ 2619 w 4303"/>
                <a:gd name="T59" fmla="*/ 0 h 444"/>
                <a:gd name="T60" fmla="*/ 3017 w 4303"/>
                <a:gd name="T61" fmla="*/ 157 h 444"/>
                <a:gd name="T62" fmla="*/ 2654 w 4303"/>
                <a:gd name="T63" fmla="*/ 128 h 444"/>
                <a:gd name="T64" fmla="*/ 2607 w 4303"/>
                <a:gd name="T65" fmla="*/ 309 h 444"/>
                <a:gd name="T66" fmla="*/ 2870 w 4303"/>
                <a:gd name="T67" fmla="*/ 263 h 444"/>
                <a:gd name="T68" fmla="*/ 3081 w 4303"/>
                <a:gd name="T69" fmla="*/ 0 h 444"/>
                <a:gd name="T70" fmla="*/ 3221 w 4303"/>
                <a:gd name="T71" fmla="*/ 444 h 444"/>
                <a:gd name="T72" fmla="*/ 3233 w 4303"/>
                <a:gd name="T73" fmla="*/ 327 h 444"/>
                <a:gd name="T74" fmla="*/ 3718 w 4303"/>
                <a:gd name="T75" fmla="*/ 444 h 444"/>
                <a:gd name="T76" fmla="*/ 3572 w 4303"/>
                <a:gd name="T77" fmla="*/ 444 h 444"/>
                <a:gd name="T78" fmla="*/ 3975 w 4303"/>
                <a:gd name="T79" fmla="*/ 157 h 444"/>
                <a:gd name="T80" fmla="*/ 4291 w 4303"/>
                <a:gd name="T81" fmla="*/ 111 h 444"/>
                <a:gd name="T82" fmla="*/ 3963 w 4303"/>
                <a:gd name="T83" fmla="*/ 0 h 444"/>
                <a:gd name="T84" fmla="*/ 3812 w 4303"/>
                <a:gd name="T85" fmla="*/ 233 h 444"/>
                <a:gd name="T86" fmla="*/ 4162 w 4303"/>
                <a:gd name="T87" fmla="*/ 286 h 444"/>
                <a:gd name="T88" fmla="*/ 3782 w 4303"/>
                <a:gd name="T89" fmla="*/ 333 h 444"/>
                <a:gd name="T90" fmla="*/ 4133 w 4303"/>
                <a:gd name="T91" fmla="*/ 444 h 444"/>
                <a:gd name="T92" fmla="*/ 4279 w 4303"/>
                <a:gd name="T93" fmla="*/ 2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03" h="444">
                  <a:moveTo>
                    <a:pt x="199" y="315"/>
                  </a:moveTo>
                  <a:cubicBezTo>
                    <a:pt x="532" y="315"/>
                    <a:pt x="532" y="315"/>
                    <a:pt x="532" y="315"/>
                  </a:cubicBezTo>
                  <a:cubicBezTo>
                    <a:pt x="532" y="356"/>
                    <a:pt x="527" y="374"/>
                    <a:pt x="515" y="391"/>
                  </a:cubicBezTo>
                  <a:cubicBezTo>
                    <a:pt x="491" y="426"/>
                    <a:pt x="439" y="444"/>
                    <a:pt x="363" y="444"/>
                  </a:cubicBezTo>
                  <a:cubicBezTo>
                    <a:pt x="199" y="444"/>
                    <a:pt x="199" y="444"/>
                    <a:pt x="199" y="444"/>
                  </a:cubicBezTo>
                  <a:cubicBezTo>
                    <a:pt x="129" y="444"/>
                    <a:pt x="71" y="426"/>
                    <a:pt x="47" y="397"/>
                  </a:cubicBezTo>
                  <a:cubicBezTo>
                    <a:pt x="12" y="368"/>
                    <a:pt x="0" y="327"/>
                    <a:pt x="0" y="26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99"/>
                    <a:pt x="18" y="58"/>
                    <a:pt x="53" y="35"/>
                  </a:cubicBezTo>
                  <a:cubicBezTo>
                    <a:pt x="82" y="6"/>
                    <a:pt x="129" y="0"/>
                    <a:pt x="21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421" y="0"/>
                    <a:pt x="474" y="12"/>
                    <a:pt x="497" y="41"/>
                  </a:cubicBezTo>
                  <a:cubicBezTo>
                    <a:pt x="515" y="58"/>
                    <a:pt x="515" y="70"/>
                    <a:pt x="527" y="122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82" y="122"/>
                    <a:pt x="164" y="128"/>
                    <a:pt x="158" y="140"/>
                  </a:cubicBezTo>
                  <a:cubicBezTo>
                    <a:pt x="152" y="146"/>
                    <a:pt x="152" y="152"/>
                    <a:pt x="152" y="18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52" y="280"/>
                    <a:pt x="152" y="292"/>
                    <a:pt x="170" y="303"/>
                  </a:cubicBezTo>
                  <a:cubicBezTo>
                    <a:pt x="176" y="309"/>
                    <a:pt x="187" y="315"/>
                    <a:pt x="199" y="315"/>
                  </a:cubicBezTo>
                  <a:close/>
                  <a:moveTo>
                    <a:pt x="1164" y="157"/>
                  </a:moveTo>
                  <a:cubicBezTo>
                    <a:pt x="1164" y="280"/>
                    <a:pt x="1164" y="280"/>
                    <a:pt x="1164" y="280"/>
                  </a:cubicBezTo>
                  <a:cubicBezTo>
                    <a:pt x="1164" y="338"/>
                    <a:pt x="1152" y="374"/>
                    <a:pt x="1129" y="403"/>
                  </a:cubicBezTo>
                  <a:cubicBezTo>
                    <a:pt x="1099" y="432"/>
                    <a:pt x="1070" y="444"/>
                    <a:pt x="982" y="444"/>
                  </a:cubicBezTo>
                  <a:cubicBezTo>
                    <a:pt x="790" y="444"/>
                    <a:pt x="790" y="444"/>
                    <a:pt x="790" y="444"/>
                  </a:cubicBezTo>
                  <a:cubicBezTo>
                    <a:pt x="719" y="444"/>
                    <a:pt x="696" y="438"/>
                    <a:pt x="678" y="432"/>
                  </a:cubicBezTo>
                  <a:cubicBezTo>
                    <a:pt x="620" y="409"/>
                    <a:pt x="591" y="356"/>
                    <a:pt x="591" y="280"/>
                  </a:cubicBezTo>
                  <a:cubicBezTo>
                    <a:pt x="591" y="169"/>
                    <a:pt x="591" y="169"/>
                    <a:pt x="591" y="169"/>
                  </a:cubicBezTo>
                  <a:cubicBezTo>
                    <a:pt x="591" y="111"/>
                    <a:pt x="603" y="76"/>
                    <a:pt x="626" y="47"/>
                  </a:cubicBezTo>
                  <a:cubicBezTo>
                    <a:pt x="655" y="12"/>
                    <a:pt x="690" y="0"/>
                    <a:pt x="766" y="0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047" y="0"/>
                    <a:pt x="1070" y="6"/>
                    <a:pt x="1099" y="23"/>
                  </a:cubicBezTo>
                  <a:cubicBezTo>
                    <a:pt x="1140" y="47"/>
                    <a:pt x="1164" y="93"/>
                    <a:pt x="1164" y="157"/>
                  </a:cubicBezTo>
                  <a:close/>
                  <a:moveTo>
                    <a:pt x="1018" y="181"/>
                  </a:moveTo>
                  <a:cubicBezTo>
                    <a:pt x="1018" y="134"/>
                    <a:pt x="1006" y="128"/>
                    <a:pt x="953" y="128"/>
                  </a:cubicBezTo>
                  <a:cubicBezTo>
                    <a:pt x="801" y="128"/>
                    <a:pt x="801" y="128"/>
                    <a:pt x="801" y="128"/>
                  </a:cubicBezTo>
                  <a:cubicBezTo>
                    <a:pt x="754" y="128"/>
                    <a:pt x="743" y="140"/>
                    <a:pt x="743" y="181"/>
                  </a:cubicBezTo>
                  <a:cubicBezTo>
                    <a:pt x="743" y="263"/>
                    <a:pt x="743" y="263"/>
                    <a:pt x="743" y="263"/>
                  </a:cubicBezTo>
                  <a:cubicBezTo>
                    <a:pt x="743" y="280"/>
                    <a:pt x="749" y="298"/>
                    <a:pt x="760" y="309"/>
                  </a:cubicBezTo>
                  <a:cubicBezTo>
                    <a:pt x="760" y="315"/>
                    <a:pt x="778" y="321"/>
                    <a:pt x="813" y="321"/>
                  </a:cubicBezTo>
                  <a:cubicBezTo>
                    <a:pt x="959" y="321"/>
                    <a:pt x="959" y="321"/>
                    <a:pt x="959" y="321"/>
                  </a:cubicBezTo>
                  <a:cubicBezTo>
                    <a:pt x="1012" y="321"/>
                    <a:pt x="1018" y="309"/>
                    <a:pt x="1018" y="263"/>
                  </a:cubicBezTo>
                  <a:cubicBezTo>
                    <a:pt x="1018" y="181"/>
                    <a:pt x="1018" y="181"/>
                    <a:pt x="1018" y="181"/>
                  </a:cubicBezTo>
                  <a:close/>
                  <a:moveTo>
                    <a:pt x="1672" y="286"/>
                  </a:moveTo>
                  <a:cubicBezTo>
                    <a:pt x="1672" y="286"/>
                    <a:pt x="1672" y="286"/>
                    <a:pt x="1491" y="47"/>
                  </a:cubicBezTo>
                  <a:cubicBezTo>
                    <a:pt x="1456" y="6"/>
                    <a:pt x="1444" y="0"/>
                    <a:pt x="1368" y="0"/>
                  </a:cubicBezTo>
                  <a:cubicBezTo>
                    <a:pt x="1368" y="0"/>
                    <a:pt x="1368" y="0"/>
                    <a:pt x="1228" y="0"/>
                  </a:cubicBezTo>
                  <a:cubicBezTo>
                    <a:pt x="1228" y="0"/>
                    <a:pt x="1228" y="0"/>
                    <a:pt x="1228" y="444"/>
                  </a:cubicBezTo>
                  <a:cubicBezTo>
                    <a:pt x="1228" y="444"/>
                    <a:pt x="1228" y="444"/>
                    <a:pt x="1380" y="444"/>
                  </a:cubicBezTo>
                  <a:cubicBezTo>
                    <a:pt x="1380" y="444"/>
                    <a:pt x="1380" y="444"/>
                    <a:pt x="1380" y="146"/>
                  </a:cubicBezTo>
                  <a:cubicBezTo>
                    <a:pt x="1380" y="146"/>
                    <a:pt x="1380" y="146"/>
                    <a:pt x="1555" y="374"/>
                  </a:cubicBezTo>
                  <a:cubicBezTo>
                    <a:pt x="1590" y="414"/>
                    <a:pt x="1590" y="414"/>
                    <a:pt x="1596" y="420"/>
                  </a:cubicBezTo>
                  <a:cubicBezTo>
                    <a:pt x="1608" y="438"/>
                    <a:pt x="1625" y="444"/>
                    <a:pt x="1655" y="444"/>
                  </a:cubicBezTo>
                  <a:cubicBezTo>
                    <a:pt x="1655" y="444"/>
                    <a:pt x="1655" y="444"/>
                    <a:pt x="1818" y="444"/>
                  </a:cubicBezTo>
                  <a:cubicBezTo>
                    <a:pt x="1818" y="444"/>
                    <a:pt x="1818" y="444"/>
                    <a:pt x="1818" y="0"/>
                  </a:cubicBezTo>
                  <a:cubicBezTo>
                    <a:pt x="1818" y="0"/>
                    <a:pt x="1818" y="0"/>
                    <a:pt x="1672" y="0"/>
                  </a:cubicBezTo>
                  <a:cubicBezTo>
                    <a:pt x="1672" y="0"/>
                    <a:pt x="1672" y="0"/>
                    <a:pt x="1672" y="286"/>
                  </a:cubicBezTo>
                  <a:close/>
                  <a:moveTo>
                    <a:pt x="2251" y="163"/>
                  </a:moveTo>
                  <a:cubicBezTo>
                    <a:pt x="2251" y="163"/>
                    <a:pt x="2251" y="163"/>
                    <a:pt x="2058" y="157"/>
                  </a:cubicBezTo>
                  <a:cubicBezTo>
                    <a:pt x="2029" y="157"/>
                    <a:pt x="2017" y="152"/>
                    <a:pt x="2017" y="134"/>
                  </a:cubicBezTo>
                  <a:cubicBezTo>
                    <a:pt x="2017" y="117"/>
                    <a:pt x="2029" y="111"/>
                    <a:pt x="2064" y="111"/>
                  </a:cubicBezTo>
                  <a:cubicBezTo>
                    <a:pt x="2064" y="111"/>
                    <a:pt x="2064" y="111"/>
                    <a:pt x="2380" y="111"/>
                  </a:cubicBezTo>
                  <a:cubicBezTo>
                    <a:pt x="2368" y="64"/>
                    <a:pt x="2362" y="58"/>
                    <a:pt x="2350" y="41"/>
                  </a:cubicBezTo>
                  <a:cubicBezTo>
                    <a:pt x="2321" y="12"/>
                    <a:pt x="2280" y="0"/>
                    <a:pt x="2192" y="0"/>
                  </a:cubicBezTo>
                  <a:cubicBezTo>
                    <a:pt x="2192" y="0"/>
                    <a:pt x="2192" y="0"/>
                    <a:pt x="2046" y="0"/>
                  </a:cubicBezTo>
                  <a:cubicBezTo>
                    <a:pt x="1970" y="0"/>
                    <a:pt x="1935" y="12"/>
                    <a:pt x="1906" y="35"/>
                  </a:cubicBezTo>
                  <a:cubicBezTo>
                    <a:pt x="1883" y="58"/>
                    <a:pt x="1871" y="87"/>
                    <a:pt x="1871" y="140"/>
                  </a:cubicBezTo>
                  <a:cubicBezTo>
                    <a:pt x="1871" y="181"/>
                    <a:pt x="1877" y="210"/>
                    <a:pt x="1894" y="233"/>
                  </a:cubicBezTo>
                  <a:cubicBezTo>
                    <a:pt x="1918" y="257"/>
                    <a:pt x="1941" y="268"/>
                    <a:pt x="2011" y="268"/>
                  </a:cubicBezTo>
                  <a:cubicBezTo>
                    <a:pt x="2011" y="268"/>
                    <a:pt x="2011" y="268"/>
                    <a:pt x="2192" y="280"/>
                  </a:cubicBezTo>
                  <a:cubicBezTo>
                    <a:pt x="2239" y="280"/>
                    <a:pt x="2239" y="280"/>
                    <a:pt x="2245" y="286"/>
                  </a:cubicBezTo>
                  <a:cubicBezTo>
                    <a:pt x="2251" y="286"/>
                    <a:pt x="2251" y="298"/>
                    <a:pt x="2251" y="303"/>
                  </a:cubicBezTo>
                  <a:cubicBezTo>
                    <a:pt x="2251" y="327"/>
                    <a:pt x="2239" y="333"/>
                    <a:pt x="2187" y="333"/>
                  </a:cubicBezTo>
                  <a:cubicBezTo>
                    <a:pt x="2187" y="333"/>
                    <a:pt x="2187" y="333"/>
                    <a:pt x="1871" y="333"/>
                  </a:cubicBezTo>
                  <a:cubicBezTo>
                    <a:pt x="1877" y="374"/>
                    <a:pt x="1883" y="385"/>
                    <a:pt x="1894" y="397"/>
                  </a:cubicBezTo>
                  <a:cubicBezTo>
                    <a:pt x="1923" y="432"/>
                    <a:pt x="1964" y="444"/>
                    <a:pt x="2052" y="444"/>
                  </a:cubicBezTo>
                  <a:cubicBezTo>
                    <a:pt x="2052" y="444"/>
                    <a:pt x="2052" y="444"/>
                    <a:pt x="2216" y="444"/>
                  </a:cubicBezTo>
                  <a:cubicBezTo>
                    <a:pt x="2298" y="444"/>
                    <a:pt x="2327" y="432"/>
                    <a:pt x="2356" y="409"/>
                  </a:cubicBezTo>
                  <a:cubicBezTo>
                    <a:pt x="2380" y="391"/>
                    <a:pt x="2391" y="362"/>
                    <a:pt x="2391" y="298"/>
                  </a:cubicBezTo>
                  <a:cubicBezTo>
                    <a:pt x="2391" y="251"/>
                    <a:pt x="2385" y="228"/>
                    <a:pt x="2362" y="204"/>
                  </a:cubicBezTo>
                  <a:cubicBezTo>
                    <a:pt x="2339" y="175"/>
                    <a:pt x="2315" y="169"/>
                    <a:pt x="2251" y="163"/>
                  </a:cubicBezTo>
                  <a:close/>
                  <a:moveTo>
                    <a:pt x="3017" y="157"/>
                  </a:moveTo>
                  <a:cubicBezTo>
                    <a:pt x="3017" y="280"/>
                    <a:pt x="3017" y="280"/>
                    <a:pt x="3017" y="280"/>
                  </a:cubicBezTo>
                  <a:cubicBezTo>
                    <a:pt x="3017" y="338"/>
                    <a:pt x="3005" y="374"/>
                    <a:pt x="2981" y="403"/>
                  </a:cubicBezTo>
                  <a:cubicBezTo>
                    <a:pt x="2952" y="432"/>
                    <a:pt x="2923" y="444"/>
                    <a:pt x="2835" y="444"/>
                  </a:cubicBezTo>
                  <a:cubicBezTo>
                    <a:pt x="2643" y="444"/>
                    <a:pt x="2643" y="444"/>
                    <a:pt x="2643" y="444"/>
                  </a:cubicBezTo>
                  <a:cubicBezTo>
                    <a:pt x="2572" y="444"/>
                    <a:pt x="2549" y="438"/>
                    <a:pt x="2531" y="432"/>
                  </a:cubicBezTo>
                  <a:cubicBezTo>
                    <a:pt x="2473" y="409"/>
                    <a:pt x="2444" y="356"/>
                    <a:pt x="2444" y="280"/>
                  </a:cubicBezTo>
                  <a:cubicBezTo>
                    <a:pt x="2444" y="169"/>
                    <a:pt x="2444" y="169"/>
                    <a:pt x="2444" y="169"/>
                  </a:cubicBezTo>
                  <a:cubicBezTo>
                    <a:pt x="2444" y="111"/>
                    <a:pt x="2455" y="76"/>
                    <a:pt x="2479" y="47"/>
                  </a:cubicBezTo>
                  <a:cubicBezTo>
                    <a:pt x="2508" y="12"/>
                    <a:pt x="2543" y="0"/>
                    <a:pt x="2619" y="0"/>
                  </a:cubicBezTo>
                  <a:cubicBezTo>
                    <a:pt x="2841" y="0"/>
                    <a:pt x="2841" y="0"/>
                    <a:pt x="2841" y="0"/>
                  </a:cubicBezTo>
                  <a:cubicBezTo>
                    <a:pt x="2900" y="0"/>
                    <a:pt x="2923" y="6"/>
                    <a:pt x="2952" y="23"/>
                  </a:cubicBezTo>
                  <a:cubicBezTo>
                    <a:pt x="2993" y="47"/>
                    <a:pt x="3017" y="93"/>
                    <a:pt x="3017" y="157"/>
                  </a:cubicBezTo>
                  <a:close/>
                  <a:moveTo>
                    <a:pt x="2870" y="181"/>
                  </a:moveTo>
                  <a:cubicBezTo>
                    <a:pt x="2870" y="134"/>
                    <a:pt x="2859" y="128"/>
                    <a:pt x="2806" y="128"/>
                  </a:cubicBezTo>
                  <a:cubicBezTo>
                    <a:pt x="2654" y="128"/>
                    <a:pt x="2654" y="128"/>
                    <a:pt x="2654" y="128"/>
                  </a:cubicBezTo>
                  <a:cubicBezTo>
                    <a:pt x="2607" y="128"/>
                    <a:pt x="2596" y="140"/>
                    <a:pt x="2596" y="181"/>
                  </a:cubicBezTo>
                  <a:cubicBezTo>
                    <a:pt x="2596" y="263"/>
                    <a:pt x="2596" y="263"/>
                    <a:pt x="2596" y="263"/>
                  </a:cubicBezTo>
                  <a:cubicBezTo>
                    <a:pt x="2596" y="280"/>
                    <a:pt x="2601" y="298"/>
                    <a:pt x="2607" y="309"/>
                  </a:cubicBezTo>
                  <a:cubicBezTo>
                    <a:pt x="2613" y="315"/>
                    <a:pt x="2631" y="321"/>
                    <a:pt x="2660" y="321"/>
                  </a:cubicBezTo>
                  <a:cubicBezTo>
                    <a:pt x="2812" y="321"/>
                    <a:pt x="2812" y="321"/>
                    <a:pt x="2812" y="321"/>
                  </a:cubicBezTo>
                  <a:cubicBezTo>
                    <a:pt x="2859" y="321"/>
                    <a:pt x="2870" y="309"/>
                    <a:pt x="2870" y="263"/>
                  </a:cubicBezTo>
                  <a:cubicBezTo>
                    <a:pt x="2870" y="181"/>
                    <a:pt x="2870" y="181"/>
                    <a:pt x="2870" y="181"/>
                  </a:cubicBezTo>
                  <a:close/>
                  <a:moveTo>
                    <a:pt x="3233" y="0"/>
                  </a:moveTo>
                  <a:cubicBezTo>
                    <a:pt x="3233" y="0"/>
                    <a:pt x="3233" y="0"/>
                    <a:pt x="3081" y="0"/>
                  </a:cubicBezTo>
                  <a:cubicBezTo>
                    <a:pt x="3081" y="0"/>
                    <a:pt x="3081" y="0"/>
                    <a:pt x="3081" y="327"/>
                  </a:cubicBezTo>
                  <a:cubicBezTo>
                    <a:pt x="3081" y="368"/>
                    <a:pt x="3087" y="391"/>
                    <a:pt x="3104" y="409"/>
                  </a:cubicBezTo>
                  <a:cubicBezTo>
                    <a:pt x="3128" y="432"/>
                    <a:pt x="3157" y="444"/>
                    <a:pt x="3221" y="444"/>
                  </a:cubicBezTo>
                  <a:cubicBezTo>
                    <a:pt x="3221" y="444"/>
                    <a:pt x="3221" y="444"/>
                    <a:pt x="3513" y="444"/>
                  </a:cubicBezTo>
                  <a:cubicBezTo>
                    <a:pt x="3513" y="444"/>
                    <a:pt x="3513" y="444"/>
                    <a:pt x="3513" y="327"/>
                  </a:cubicBezTo>
                  <a:cubicBezTo>
                    <a:pt x="3513" y="327"/>
                    <a:pt x="3513" y="327"/>
                    <a:pt x="3233" y="327"/>
                  </a:cubicBezTo>
                  <a:cubicBezTo>
                    <a:pt x="3233" y="327"/>
                    <a:pt x="3233" y="327"/>
                    <a:pt x="3233" y="0"/>
                  </a:cubicBezTo>
                  <a:close/>
                  <a:moveTo>
                    <a:pt x="3572" y="444"/>
                  </a:moveTo>
                  <a:cubicBezTo>
                    <a:pt x="3718" y="444"/>
                    <a:pt x="3718" y="444"/>
                    <a:pt x="3718" y="444"/>
                  </a:cubicBezTo>
                  <a:cubicBezTo>
                    <a:pt x="3718" y="0"/>
                    <a:pt x="3718" y="0"/>
                    <a:pt x="3718" y="0"/>
                  </a:cubicBezTo>
                  <a:cubicBezTo>
                    <a:pt x="3572" y="0"/>
                    <a:pt x="3572" y="0"/>
                    <a:pt x="3572" y="0"/>
                  </a:cubicBezTo>
                  <a:lnTo>
                    <a:pt x="3572" y="444"/>
                  </a:lnTo>
                  <a:close/>
                  <a:moveTo>
                    <a:pt x="4279" y="204"/>
                  </a:moveTo>
                  <a:cubicBezTo>
                    <a:pt x="4256" y="175"/>
                    <a:pt x="4227" y="169"/>
                    <a:pt x="4168" y="163"/>
                  </a:cubicBezTo>
                  <a:cubicBezTo>
                    <a:pt x="4168" y="163"/>
                    <a:pt x="4168" y="163"/>
                    <a:pt x="3975" y="157"/>
                  </a:cubicBezTo>
                  <a:cubicBezTo>
                    <a:pt x="3940" y="157"/>
                    <a:pt x="3934" y="152"/>
                    <a:pt x="3934" y="134"/>
                  </a:cubicBezTo>
                  <a:cubicBezTo>
                    <a:pt x="3934" y="117"/>
                    <a:pt x="3940" y="111"/>
                    <a:pt x="3981" y="111"/>
                  </a:cubicBezTo>
                  <a:cubicBezTo>
                    <a:pt x="3981" y="111"/>
                    <a:pt x="3981" y="111"/>
                    <a:pt x="4291" y="111"/>
                  </a:cubicBezTo>
                  <a:cubicBezTo>
                    <a:pt x="4279" y="64"/>
                    <a:pt x="4279" y="58"/>
                    <a:pt x="4262" y="41"/>
                  </a:cubicBezTo>
                  <a:cubicBezTo>
                    <a:pt x="4238" y="12"/>
                    <a:pt x="4192" y="0"/>
                    <a:pt x="4110" y="0"/>
                  </a:cubicBezTo>
                  <a:cubicBezTo>
                    <a:pt x="4110" y="0"/>
                    <a:pt x="4110" y="0"/>
                    <a:pt x="3963" y="0"/>
                  </a:cubicBezTo>
                  <a:cubicBezTo>
                    <a:pt x="3882" y="0"/>
                    <a:pt x="3847" y="12"/>
                    <a:pt x="3823" y="35"/>
                  </a:cubicBezTo>
                  <a:cubicBezTo>
                    <a:pt x="3794" y="58"/>
                    <a:pt x="3788" y="87"/>
                    <a:pt x="3788" y="140"/>
                  </a:cubicBezTo>
                  <a:cubicBezTo>
                    <a:pt x="3788" y="181"/>
                    <a:pt x="3794" y="210"/>
                    <a:pt x="3812" y="233"/>
                  </a:cubicBezTo>
                  <a:cubicBezTo>
                    <a:pt x="3835" y="257"/>
                    <a:pt x="3858" y="268"/>
                    <a:pt x="3928" y="268"/>
                  </a:cubicBezTo>
                  <a:cubicBezTo>
                    <a:pt x="3928" y="268"/>
                    <a:pt x="3928" y="268"/>
                    <a:pt x="4110" y="280"/>
                  </a:cubicBezTo>
                  <a:cubicBezTo>
                    <a:pt x="4156" y="280"/>
                    <a:pt x="4156" y="280"/>
                    <a:pt x="4162" y="286"/>
                  </a:cubicBezTo>
                  <a:cubicBezTo>
                    <a:pt x="4162" y="286"/>
                    <a:pt x="4168" y="298"/>
                    <a:pt x="4168" y="303"/>
                  </a:cubicBezTo>
                  <a:cubicBezTo>
                    <a:pt x="4168" y="327"/>
                    <a:pt x="4156" y="333"/>
                    <a:pt x="4104" y="333"/>
                  </a:cubicBezTo>
                  <a:cubicBezTo>
                    <a:pt x="4104" y="333"/>
                    <a:pt x="4104" y="333"/>
                    <a:pt x="3782" y="333"/>
                  </a:cubicBezTo>
                  <a:cubicBezTo>
                    <a:pt x="3794" y="374"/>
                    <a:pt x="3794" y="385"/>
                    <a:pt x="3812" y="397"/>
                  </a:cubicBezTo>
                  <a:cubicBezTo>
                    <a:pt x="3835" y="432"/>
                    <a:pt x="3882" y="444"/>
                    <a:pt x="3969" y="444"/>
                  </a:cubicBezTo>
                  <a:cubicBezTo>
                    <a:pt x="3969" y="444"/>
                    <a:pt x="3969" y="444"/>
                    <a:pt x="4133" y="444"/>
                  </a:cubicBezTo>
                  <a:cubicBezTo>
                    <a:pt x="4209" y="444"/>
                    <a:pt x="4244" y="432"/>
                    <a:pt x="4267" y="409"/>
                  </a:cubicBezTo>
                  <a:cubicBezTo>
                    <a:pt x="4297" y="391"/>
                    <a:pt x="4303" y="362"/>
                    <a:pt x="4303" y="298"/>
                  </a:cubicBezTo>
                  <a:cubicBezTo>
                    <a:pt x="4303" y="251"/>
                    <a:pt x="4297" y="228"/>
                    <a:pt x="4279" y="204"/>
                  </a:cubicBezTo>
                  <a:close/>
                </a:path>
              </a:pathLst>
            </a:custGeom>
            <a:solidFill>
              <a:srgbClr val="727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0EDD998-421D-42BC-B2E7-0813675EA3E5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689" y="3974"/>
              <a:ext cx="244" cy="113"/>
            </a:xfrm>
            <a:custGeom>
              <a:avLst/>
              <a:gdLst>
                <a:gd name="T0" fmla="*/ 368 w 1216"/>
                <a:gd name="T1" fmla="*/ 0 h 567"/>
                <a:gd name="T2" fmla="*/ 503 w 1216"/>
                <a:gd name="T3" fmla="*/ 0 h 567"/>
                <a:gd name="T4" fmla="*/ 322 w 1216"/>
                <a:gd name="T5" fmla="*/ 567 h 567"/>
                <a:gd name="T6" fmla="*/ 176 w 1216"/>
                <a:gd name="T7" fmla="*/ 567 h 567"/>
                <a:gd name="T8" fmla="*/ 0 w 1216"/>
                <a:gd name="T9" fmla="*/ 0 h 567"/>
                <a:gd name="T10" fmla="*/ 135 w 1216"/>
                <a:gd name="T11" fmla="*/ 0 h 567"/>
                <a:gd name="T12" fmla="*/ 246 w 1216"/>
                <a:gd name="T13" fmla="*/ 409 h 567"/>
                <a:gd name="T14" fmla="*/ 368 w 1216"/>
                <a:gd name="T15" fmla="*/ 0 h 567"/>
                <a:gd name="T16" fmla="*/ 994 w 1216"/>
                <a:gd name="T17" fmla="*/ 397 h 567"/>
                <a:gd name="T18" fmla="*/ 818 w 1216"/>
                <a:gd name="T19" fmla="*/ 567 h 567"/>
                <a:gd name="T20" fmla="*/ 579 w 1216"/>
                <a:gd name="T21" fmla="*/ 567 h 567"/>
                <a:gd name="T22" fmla="*/ 579 w 1216"/>
                <a:gd name="T23" fmla="*/ 0 h 567"/>
                <a:gd name="T24" fmla="*/ 818 w 1216"/>
                <a:gd name="T25" fmla="*/ 0 h 567"/>
                <a:gd name="T26" fmla="*/ 982 w 1216"/>
                <a:gd name="T27" fmla="*/ 158 h 567"/>
                <a:gd name="T28" fmla="*/ 900 w 1216"/>
                <a:gd name="T29" fmla="*/ 275 h 567"/>
                <a:gd name="T30" fmla="*/ 994 w 1216"/>
                <a:gd name="T31" fmla="*/ 397 h 567"/>
                <a:gd name="T32" fmla="*/ 707 w 1216"/>
                <a:gd name="T33" fmla="*/ 222 h 567"/>
                <a:gd name="T34" fmla="*/ 807 w 1216"/>
                <a:gd name="T35" fmla="*/ 222 h 567"/>
                <a:gd name="T36" fmla="*/ 859 w 1216"/>
                <a:gd name="T37" fmla="*/ 170 h 567"/>
                <a:gd name="T38" fmla="*/ 807 w 1216"/>
                <a:gd name="T39" fmla="*/ 111 h 567"/>
                <a:gd name="T40" fmla="*/ 707 w 1216"/>
                <a:gd name="T41" fmla="*/ 111 h 567"/>
                <a:gd name="T42" fmla="*/ 707 w 1216"/>
                <a:gd name="T43" fmla="*/ 222 h 567"/>
                <a:gd name="T44" fmla="*/ 865 w 1216"/>
                <a:gd name="T45" fmla="*/ 392 h 567"/>
                <a:gd name="T46" fmla="*/ 813 w 1216"/>
                <a:gd name="T47" fmla="*/ 322 h 567"/>
                <a:gd name="T48" fmla="*/ 707 w 1216"/>
                <a:gd name="T49" fmla="*/ 322 h 567"/>
                <a:gd name="T50" fmla="*/ 707 w 1216"/>
                <a:gd name="T51" fmla="*/ 462 h 567"/>
                <a:gd name="T52" fmla="*/ 813 w 1216"/>
                <a:gd name="T53" fmla="*/ 462 h 567"/>
                <a:gd name="T54" fmla="*/ 865 w 1216"/>
                <a:gd name="T55" fmla="*/ 392 h 567"/>
                <a:gd name="T56" fmla="*/ 1087 w 1216"/>
                <a:gd name="T57" fmla="*/ 0 h 567"/>
                <a:gd name="T58" fmla="*/ 1087 w 1216"/>
                <a:gd name="T59" fmla="*/ 567 h 567"/>
                <a:gd name="T60" fmla="*/ 1216 w 1216"/>
                <a:gd name="T61" fmla="*/ 567 h 567"/>
                <a:gd name="T62" fmla="*/ 1216 w 1216"/>
                <a:gd name="T63" fmla="*/ 0 h 567"/>
                <a:gd name="T64" fmla="*/ 1087 w 1216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6" h="567">
                  <a:moveTo>
                    <a:pt x="368" y="0"/>
                  </a:moveTo>
                  <a:cubicBezTo>
                    <a:pt x="503" y="0"/>
                    <a:pt x="503" y="0"/>
                    <a:pt x="503" y="0"/>
                  </a:cubicBezTo>
                  <a:cubicBezTo>
                    <a:pt x="322" y="567"/>
                    <a:pt x="322" y="567"/>
                    <a:pt x="322" y="567"/>
                  </a:cubicBezTo>
                  <a:cubicBezTo>
                    <a:pt x="176" y="567"/>
                    <a:pt x="176" y="567"/>
                    <a:pt x="176" y="5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46" y="409"/>
                    <a:pt x="246" y="409"/>
                    <a:pt x="246" y="409"/>
                  </a:cubicBezTo>
                  <a:lnTo>
                    <a:pt x="368" y="0"/>
                  </a:lnTo>
                  <a:close/>
                  <a:moveTo>
                    <a:pt x="994" y="397"/>
                  </a:moveTo>
                  <a:cubicBezTo>
                    <a:pt x="994" y="514"/>
                    <a:pt x="941" y="567"/>
                    <a:pt x="818" y="567"/>
                  </a:cubicBezTo>
                  <a:cubicBezTo>
                    <a:pt x="579" y="567"/>
                    <a:pt x="579" y="567"/>
                    <a:pt x="579" y="567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935" y="0"/>
                    <a:pt x="982" y="70"/>
                    <a:pt x="982" y="158"/>
                  </a:cubicBezTo>
                  <a:cubicBezTo>
                    <a:pt x="982" y="205"/>
                    <a:pt x="959" y="269"/>
                    <a:pt x="900" y="275"/>
                  </a:cubicBezTo>
                  <a:cubicBezTo>
                    <a:pt x="953" y="287"/>
                    <a:pt x="994" y="333"/>
                    <a:pt x="994" y="397"/>
                  </a:cubicBezTo>
                  <a:close/>
                  <a:moveTo>
                    <a:pt x="707" y="222"/>
                  </a:moveTo>
                  <a:cubicBezTo>
                    <a:pt x="807" y="222"/>
                    <a:pt x="807" y="222"/>
                    <a:pt x="807" y="222"/>
                  </a:cubicBezTo>
                  <a:cubicBezTo>
                    <a:pt x="842" y="222"/>
                    <a:pt x="859" y="199"/>
                    <a:pt x="859" y="170"/>
                  </a:cubicBezTo>
                  <a:cubicBezTo>
                    <a:pt x="859" y="123"/>
                    <a:pt x="830" y="111"/>
                    <a:pt x="807" y="111"/>
                  </a:cubicBezTo>
                  <a:cubicBezTo>
                    <a:pt x="707" y="111"/>
                    <a:pt x="707" y="111"/>
                    <a:pt x="707" y="111"/>
                  </a:cubicBezTo>
                  <a:cubicBezTo>
                    <a:pt x="707" y="222"/>
                    <a:pt x="707" y="222"/>
                    <a:pt x="707" y="222"/>
                  </a:cubicBezTo>
                  <a:close/>
                  <a:moveTo>
                    <a:pt x="865" y="392"/>
                  </a:moveTo>
                  <a:cubicBezTo>
                    <a:pt x="865" y="357"/>
                    <a:pt x="854" y="322"/>
                    <a:pt x="813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07" y="462"/>
                    <a:pt x="707" y="462"/>
                    <a:pt x="707" y="462"/>
                  </a:cubicBezTo>
                  <a:cubicBezTo>
                    <a:pt x="813" y="462"/>
                    <a:pt x="813" y="462"/>
                    <a:pt x="813" y="462"/>
                  </a:cubicBezTo>
                  <a:cubicBezTo>
                    <a:pt x="848" y="462"/>
                    <a:pt x="865" y="444"/>
                    <a:pt x="865" y="392"/>
                  </a:cubicBezTo>
                  <a:close/>
                  <a:moveTo>
                    <a:pt x="1087" y="0"/>
                  </a:moveTo>
                  <a:cubicBezTo>
                    <a:pt x="1087" y="567"/>
                    <a:pt x="1087" y="567"/>
                    <a:pt x="1087" y="567"/>
                  </a:cubicBezTo>
                  <a:cubicBezTo>
                    <a:pt x="1216" y="567"/>
                    <a:pt x="1216" y="567"/>
                    <a:pt x="1216" y="567"/>
                  </a:cubicBezTo>
                  <a:cubicBezTo>
                    <a:pt x="1216" y="0"/>
                    <a:pt x="1216" y="0"/>
                    <a:pt x="1216" y="0"/>
                  </a:cubicBezTo>
                  <a:lnTo>
                    <a:pt x="1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Instruction frame text 10">
            <a:extLst>
              <a:ext uri="{FF2B5EF4-FFF2-40B4-BE49-F238E27FC236}">
                <a16:creationId xmlns:a16="http://schemas.microsoft.com/office/drawing/2014/main" id="{B0E7A839-59C8-4174-81BF-CEEBBA7794C5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-1793652" y="0"/>
            <a:ext cx="1727200" cy="4608000"/>
          </a:xfrm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lnSpc>
                <a:spcPct val="99000"/>
              </a:lnSpc>
              <a:buNone/>
              <a:defRPr sz="1000" baseline="0"/>
            </a:lvl1pPr>
            <a:lvl2pPr marL="0" indent="0">
              <a:lnSpc>
                <a:spcPct val="99000"/>
              </a:lnSpc>
              <a:buNone/>
              <a:defRPr sz="1000"/>
            </a:lvl2pPr>
            <a:lvl3pPr marL="0" indent="0">
              <a:lnSpc>
                <a:spcPct val="99000"/>
              </a:lnSpc>
              <a:buNone/>
              <a:defRPr sz="100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9pPr>
          </a:lstStyle>
          <a:p>
            <a:pPr lvl="0"/>
            <a:r>
              <a:rPr lang="en-GB"/>
              <a:t>If you insert a picture, it will automatically be placed in the background. The logo and text will appear above the photo. </a:t>
            </a:r>
            <a:br>
              <a:rPr lang="en-GB"/>
            </a:br>
            <a:r>
              <a:rPr lang="en-GB"/>
              <a:t>When you change the picture, first delete the old photo, then click in the ribbon above on Home | Reset. The lay-out will then automatically adjusted. Click on icon to insert a new picture.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Do not choose the option Change picture, as PowerPoint will change the format and position. If you choose reset the slide, the photo will be deformed.</a:t>
            </a:r>
            <a:br>
              <a:rPr lang="en-GB"/>
            </a:br>
            <a:br>
              <a:rPr lang="en-GB"/>
            </a:br>
            <a:r>
              <a:rPr lang="en-GB"/>
              <a:t>This frame will not be printed or shown in a presentation. Click in the border of the frames (text and picture) and press delete. </a:t>
            </a:r>
            <a:endParaRPr lang="en-GB" dirty="0"/>
          </a:p>
        </p:txBody>
      </p:sp>
      <p:sp>
        <p:nvSpPr>
          <p:cNvPr id="19" name="Instruction image frame text 11">
            <a:extLst>
              <a:ext uri="{FF2B5EF4-FFF2-40B4-BE49-F238E27FC236}">
                <a16:creationId xmlns:a16="http://schemas.microsoft.com/office/drawing/2014/main" id="{D6CA1FE7-DE82-4379-82B4-A7B3F0BB2133}"/>
              </a:ext>
            </a:extLst>
          </p:cNvPr>
          <p:cNvSpPr>
            <a:spLocks noGrp="1" noSelect="1" noChangeAspect="1"/>
          </p:cNvSpPr>
          <p:nvPr>
            <p:ph type="body" sz="quarter" idx="15" hasCustomPrompt="1"/>
          </p:nvPr>
        </p:nvSpPr>
        <p:spPr>
          <a:xfrm>
            <a:off x="-1493238" y="1772880"/>
            <a:ext cx="1060322" cy="75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1000"/>
            </a:lvl1pPr>
            <a:lvl2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1824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pictu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picture 1">
            <a:extLst>
              <a:ext uri="{FF2B5EF4-FFF2-40B4-BE49-F238E27FC236}">
                <a16:creationId xmlns:a16="http://schemas.microsoft.com/office/drawing/2014/main" id="{8D4B7360-4D1A-4084-B760-EE7CBDFD0B78}"/>
              </a:ext>
            </a:extLst>
          </p:cNvPr>
          <p:cNvSpPr>
            <a:spLocks noGrp="1" noSelect="1"/>
          </p:cNvSpPr>
          <p:nvPr>
            <p:ph type="pic" sz="quarter" idx="1001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GB"/>
              <a:t>[Click on the icon to insert an image]</a:t>
            </a:r>
            <a:endParaRPr lang="en-GB" dirty="0"/>
          </a:p>
        </p:txBody>
      </p:sp>
      <p:sp>
        <p:nvSpPr>
          <p:cNvPr id="19" name="Frame 2">
            <a:extLst>
              <a:ext uri="{FF2B5EF4-FFF2-40B4-BE49-F238E27FC236}">
                <a16:creationId xmlns:a16="http://schemas.microsoft.com/office/drawing/2014/main" id="{7028B35F-E8E9-40D7-BC4E-11140E0AE9AC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auto">
          <a:xfrm>
            <a:off x="-1" y="3797300"/>
            <a:ext cx="12193200" cy="3061400"/>
          </a:xfrm>
          <a:custGeom>
            <a:avLst/>
            <a:gdLst>
              <a:gd name="T0" fmla="*/ 35287 w 38400"/>
              <a:gd name="T1" fmla="*/ 0 h 9641"/>
              <a:gd name="T2" fmla="*/ 0 w 38400"/>
              <a:gd name="T3" fmla="*/ 988 h 9641"/>
              <a:gd name="T4" fmla="*/ 0 w 38400"/>
              <a:gd name="T5" fmla="*/ 9641 h 9641"/>
              <a:gd name="T6" fmla="*/ 38400 w 38400"/>
              <a:gd name="T7" fmla="*/ 9641 h 9641"/>
              <a:gd name="T8" fmla="*/ 38400 w 38400"/>
              <a:gd name="T9" fmla="*/ 93 h 9641"/>
              <a:gd name="T10" fmla="*/ 35287 w 38400"/>
              <a:gd name="T11" fmla="*/ 0 h 9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00" h="9641">
                <a:moveTo>
                  <a:pt x="35287" y="0"/>
                </a:moveTo>
                <a:cubicBezTo>
                  <a:pt x="21069" y="0"/>
                  <a:pt x="17859" y="4521"/>
                  <a:pt x="0" y="988"/>
                </a:cubicBezTo>
                <a:cubicBezTo>
                  <a:pt x="0" y="9641"/>
                  <a:pt x="0" y="9641"/>
                  <a:pt x="0" y="9641"/>
                </a:cubicBezTo>
                <a:cubicBezTo>
                  <a:pt x="38400" y="9641"/>
                  <a:pt x="38400" y="9641"/>
                  <a:pt x="38400" y="9641"/>
                </a:cubicBezTo>
                <a:cubicBezTo>
                  <a:pt x="38400" y="93"/>
                  <a:pt x="38400" y="93"/>
                  <a:pt x="38400" y="93"/>
                </a:cubicBezTo>
                <a:cubicBezTo>
                  <a:pt x="37397" y="32"/>
                  <a:pt x="36361" y="0"/>
                  <a:pt x="352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0" name="Frame 3">
            <a:extLst>
              <a:ext uri="{FF2B5EF4-FFF2-40B4-BE49-F238E27FC236}">
                <a16:creationId xmlns:a16="http://schemas.microsoft.com/office/drawing/2014/main" id="{A5E3A995-82E1-48B4-AE5A-E2368C3E7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2" hasCustomPrompt="1"/>
            <p:custDataLst>
              <p:custData r:id="rId2"/>
            </p:custDataLst>
          </p:nvPr>
        </p:nvSpPr>
        <p:spPr bwMode="ltGray">
          <a:xfrm>
            <a:off x="9988550" y="5959475"/>
            <a:ext cx="1644650" cy="600075"/>
          </a:xfrm>
          <a:custGeom>
            <a:avLst/>
            <a:gdLst>
              <a:gd name="T0" fmla="*/ 5179 w 5179"/>
              <a:gd name="T1" fmla="*/ 1886 h 1886"/>
              <a:gd name="T2" fmla="*/ 3320 w 5179"/>
              <a:gd name="T3" fmla="*/ 280 h 1886"/>
              <a:gd name="T4" fmla="*/ 3496 w 5179"/>
              <a:gd name="T5" fmla="*/ 0 h 1886"/>
              <a:gd name="T6" fmla="*/ 3893 w 5179"/>
              <a:gd name="T7" fmla="*/ 157 h 1886"/>
              <a:gd name="T8" fmla="*/ 3712 w 5179"/>
              <a:gd name="T9" fmla="*/ 444 h 1886"/>
              <a:gd name="T10" fmla="*/ 3320 w 5179"/>
              <a:gd name="T11" fmla="*/ 280 h 1886"/>
              <a:gd name="T12" fmla="*/ 3537 w 5179"/>
              <a:gd name="T13" fmla="*/ 321 h 1886"/>
              <a:gd name="T14" fmla="*/ 3747 w 5179"/>
              <a:gd name="T15" fmla="*/ 181 h 1886"/>
              <a:gd name="T16" fmla="*/ 3472 w 5179"/>
              <a:gd name="T17" fmla="*/ 181 h 1886"/>
              <a:gd name="T18" fmla="*/ 4659 w 5179"/>
              <a:gd name="T19" fmla="*/ 333 h 1886"/>
              <a:gd name="T20" fmla="*/ 5009 w 5179"/>
              <a:gd name="T21" fmla="*/ 444 h 1886"/>
              <a:gd name="T22" fmla="*/ 5156 w 5179"/>
              <a:gd name="T23" fmla="*/ 204 h 1886"/>
              <a:gd name="T24" fmla="*/ 4811 w 5179"/>
              <a:gd name="T25" fmla="*/ 134 h 1886"/>
              <a:gd name="T26" fmla="*/ 5138 w 5179"/>
              <a:gd name="T27" fmla="*/ 41 h 1886"/>
              <a:gd name="T28" fmla="*/ 4700 w 5179"/>
              <a:gd name="T29" fmla="*/ 35 h 1886"/>
              <a:gd name="T30" fmla="*/ 4805 w 5179"/>
              <a:gd name="T31" fmla="*/ 268 h 1886"/>
              <a:gd name="T32" fmla="*/ 5045 w 5179"/>
              <a:gd name="T33" fmla="*/ 303 h 1886"/>
              <a:gd name="T34" fmla="*/ 4448 w 5179"/>
              <a:gd name="T35" fmla="*/ 0 h 1886"/>
              <a:gd name="T36" fmla="*/ 4594 w 5179"/>
              <a:gd name="T37" fmla="*/ 0 h 1886"/>
              <a:gd name="T38" fmla="*/ 4390 w 5179"/>
              <a:gd name="T39" fmla="*/ 327 h 1886"/>
              <a:gd name="T40" fmla="*/ 3957 w 5179"/>
              <a:gd name="T41" fmla="*/ 0 h 1886"/>
              <a:gd name="T42" fmla="*/ 4098 w 5179"/>
              <a:gd name="T43" fmla="*/ 444 h 1886"/>
              <a:gd name="T44" fmla="*/ 1502 w 5179"/>
              <a:gd name="T45" fmla="*/ 47 h 1886"/>
              <a:gd name="T46" fmla="*/ 1976 w 5179"/>
              <a:gd name="T47" fmla="*/ 23 h 1886"/>
              <a:gd name="T48" fmla="*/ 2005 w 5179"/>
              <a:gd name="T49" fmla="*/ 403 h 1886"/>
              <a:gd name="T50" fmla="*/ 1555 w 5179"/>
              <a:gd name="T51" fmla="*/ 432 h 1886"/>
              <a:gd name="T52" fmla="*/ 1637 w 5179"/>
              <a:gd name="T53" fmla="*/ 309 h 1886"/>
              <a:gd name="T54" fmla="*/ 1894 w 5179"/>
              <a:gd name="T55" fmla="*/ 263 h 1886"/>
              <a:gd name="T56" fmla="*/ 1678 w 5179"/>
              <a:gd name="T57" fmla="*/ 128 h 1886"/>
              <a:gd name="T58" fmla="*/ 3063 w 5179"/>
              <a:gd name="T59" fmla="*/ 333 h 1886"/>
              <a:gd name="T60" fmla="*/ 2929 w 5179"/>
              <a:gd name="T61" fmla="*/ 444 h 1886"/>
              <a:gd name="T62" fmla="*/ 3268 w 5179"/>
              <a:gd name="T63" fmla="*/ 298 h 1886"/>
              <a:gd name="T64" fmla="*/ 2934 w 5179"/>
              <a:gd name="T65" fmla="*/ 157 h 1886"/>
              <a:gd name="T66" fmla="*/ 3256 w 5179"/>
              <a:gd name="T67" fmla="*/ 111 h 1886"/>
              <a:gd name="T68" fmla="*/ 2923 w 5179"/>
              <a:gd name="T69" fmla="*/ 0 h 1886"/>
              <a:gd name="T70" fmla="*/ 2771 w 5179"/>
              <a:gd name="T71" fmla="*/ 233 h 1886"/>
              <a:gd name="T72" fmla="*/ 3121 w 5179"/>
              <a:gd name="T73" fmla="*/ 286 h 1886"/>
              <a:gd name="T74" fmla="*/ 924 w 5179"/>
              <a:gd name="T75" fmla="*/ 397 h 1886"/>
              <a:gd name="T76" fmla="*/ 1391 w 5179"/>
              <a:gd name="T77" fmla="*/ 391 h 1886"/>
              <a:gd name="T78" fmla="*/ 1046 w 5179"/>
              <a:gd name="T79" fmla="*/ 303 h 1886"/>
              <a:gd name="T80" fmla="*/ 1035 w 5179"/>
              <a:gd name="T81" fmla="*/ 140 h 1886"/>
              <a:gd name="T82" fmla="*/ 1374 w 5179"/>
              <a:gd name="T83" fmla="*/ 41 h 1886"/>
              <a:gd name="T84" fmla="*/ 930 w 5179"/>
              <a:gd name="T85" fmla="*/ 35 h 1886"/>
              <a:gd name="T86" fmla="*/ 924 w 5179"/>
              <a:gd name="T87" fmla="*/ 397 h 1886"/>
              <a:gd name="T88" fmla="*/ 2473 w 5179"/>
              <a:gd name="T89" fmla="*/ 420 h 1886"/>
              <a:gd name="T90" fmla="*/ 2695 w 5179"/>
              <a:gd name="T91" fmla="*/ 0 h 1886"/>
              <a:gd name="T92" fmla="*/ 2368 w 5179"/>
              <a:gd name="T93" fmla="*/ 47 h 1886"/>
              <a:gd name="T94" fmla="*/ 2105 w 5179"/>
              <a:gd name="T95" fmla="*/ 44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79" h="1886">
                <a:moveTo>
                  <a:pt x="0" y="560"/>
                </a:moveTo>
                <a:cubicBezTo>
                  <a:pt x="0" y="560"/>
                  <a:pt x="0" y="560"/>
                  <a:pt x="5179" y="560"/>
                </a:cubicBezTo>
                <a:cubicBezTo>
                  <a:pt x="5179" y="560"/>
                  <a:pt x="5179" y="560"/>
                  <a:pt x="5179" y="1886"/>
                </a:cubicBezTo>
                <a:cubicBezTo>
                  <a:pt x="5179" y="1886"/>
                  <a:pt x="5179" y="1886"/>
                  <a:pt x="0" y="1886"/>
                </a:cubicBezTo>
                <a:cubicBezTo>
                  <a:pt x="0" y="1886"/>
                  <a:pt x="0" y="1886"/>
                  <a:pt x="0" y="560"/>
                </a:cubicBezTo>
                <a:close/>
                <a:moveTo>
                  <a:pt x="3320" y="280"/>
                </a:moveTo>
                <a:cubicBezTo>
                  <a:pt x="3320" y="169"/>
                  <a:pt x="3320" y="169"/>
                  <a:pt x="3320" y="169"/>
                </a:cubicBezTo>
                <a:cubicBezTo>
                  <a:pt x="3320" y="111"/>
                  <a:pt x="3332" y="76"/>
                  <a:pt x="3355" y="47"/>
                </a:cubicBezTo>
                <a:cubicBezTo>
                  <a:pt x="3384" y="12"/>
                  <a:pt x="3420" y="0"/>
                  <a:pt x="3496" y="0"/>
                </a:cubicBezTo>
                <a:cubicBezTo>
                  <a:pt x="3718" y="0"/>
                  <a:pt x="3718" y="0"/>
                  <a:pt x="3718" y="0"/>
                </a:cubicBezTo>
                <a:cubicBezTo>
                  <a:pt x="3776" y="0"/>
                  <a:pt x="3800" y="6"/>
                  <a:pt x="3829" y="23"/>
                </a:cubicBezTo>
                <a:cubicBezTo>
                  <a:pt x="3870" y="47"/>
                  <a:pt x="3893" y="93"/>
                  <a:pt x="3893" y="157"/>
                </a:cubicBezTo>
                <a:cubicBezTo>
                  <a:pt x="3893" y="280"/>
                  <a:pt x="3893" y="280"/>
                  <a:pt x="3893" y="280"/>
                </a:cubicBezTo>
                <a:cubicBezTo>
                  <a:pt x="3893" y="338"/>
                  <a:pt x="3881" y="374"/>
                  <a:pt x="3858" y="403"/>
                </a:cubicBezTo>
                <a:cubicBezTo>
                  <a:pt x="3829" y="432"/>
                  <a:pt x="3800" y="444"/>
                  <a:pt x="3712" y="444"/>
                </a:cubicBezTo>
                <a:cubicBezTo>
                  <a:pt x="3519" y="444"/>
                  <a:pt x="3519" y="444"/>
                  <a:pt x="3519" y="444"/>
                </a:cubicBezTo>
                <a:cubicBezTo>
                  <a:pt x="3449" y="444"/>
                  <a:pt x="3425" y="438"/>
                  <a:pt x="3408" y="432"/>
                </a:cubicBezTo>
                <a:cubicBezTo>
                  <a:pt x="3350" y="409"/>
                  <a:pt x="3320" y="356"/>
                  <a:pt x="3320" y="280"/>
                </a:cubicBezTo>
                <a:close/>
                <a:moveTo>
                  <a:pt x="3472" y="263"/>
                </a:moveTo>
                <a:cubicBezTo>
                  <a:pt x="3472" y="280"/>
                  <a:pt x="3478" y="298"/>
                  <a:pt x="3484" y="309"/>
                </a:cubicBezTo>
                <a:cubicBezTo>
                  <a:pt x="3490" y="315"/>
                  <a:pt x="3507" y="321"/>
                  <a:pt x="3537" y="321"/>
                </a:cubicBezTo>
                <a:cubicBezTo>
                  <a:pt x="3688" y="321"/>
                  <a:pt x="3688" y="321"/>
                  <a:pt x="3688" y="321"/>
                </a:cubicBezTo>
                <a:cubicBezTo>
                  <a:pt x="3735" y="321"/>
                  <a:pt x="3747" y="309"/>
                  <a:pt x="3747" y="263"/>
                </a:cubicBezTo>
                <a:cubicBezTo>
                  <a:pt x="3747" y="181"/>
                  <a:pt x="3747" y="181"/>
                  <a:pt x="3747" y="181"/>
                </a:cubicBezTo>
                <a:cubicBezTo>
                  <a:pt x="3747" y="134"/>
                  <a:pt x="3735" y="128"/>
                  <a:pt x="3683" y="128"/>
                </a:cubicBezTo>
                <a:cubicBezTo>
                  <a:pt x="3531" y="128"/>
                  <a:pt x="3531" y="128"/>
                  <a:pt x="3531" y="128"/>
                </a:cubicBezTo>
                <a:cubicBezTo>
                  <a:pt x="3484" y="128"/>
                  <a:pt x="3472" y="140"/>
                  <a:pt x="3472" y="181"/>
                </a:cubicBezTo>
                <a:cubicBezTo>
                  <a:pt x="3472" y="263"/>
                  <a:pt x="3472" y="263"/>
                  <a:pt x="3472" y="263"/>
                </a:cubicBezTo>
                <a:close/>
                <a:moveTo>
                  <a:pt x="4980" y="333"/>
                </a:moveTo>
                <a:cubicBezTo>
                  <a:pt x="4980" y="333"/>
                  <a:pt x="4980" y="333"/>
                  <a:pt x="4659" y="333"/>
                </a:cubicBezTo>
                <a:cubicBezTo>
                  <a:pt x="4671" y="374"/>
                  <a:pt x="4671" y="385"/>
                  <a:pt x="4688" y="397"/>
                </a:cubicBezTo>
                <a:cubicBezTo>
                  <a:pt x="4711" y="432"/>
                  <a:pt x="4758" y="444"/>
                  <a:pt x="4846" y="444"/>
                </a:cubicBezTo>
                <a:cubicBezTo>
                  <a:pt x="4846" y="444"/>
                  <a:pt x="4846" y="444"/>
                  <a:pt x="5009" y="444"/>
                </a:cubicBezTo>
                <a:cubicBezTo>
                  <a:pt x="5086" y="444"/>
                  <a:pt x="5120" y="432"/>
                  <a:pt x="5144" y="409"/>
                </a:cubicBezTo>
                <a:cubicBezTo>
                  <a:pt x="5173" y="391"/>
                  <a:pt x="5179" y="362"/>
                  <a:pt x="5179" y="298"/>
                </a:cubicBezTo>
                <a:cubicBezTo>
                  <a:pt x="5179" y="251"/>
                  <a:pt x="5173" y="228"/>
                  <a:pt x="5156" y="204"/>
                </a:cubicBezTo>
                <a:cubicBezTo>
                  <a:pt x="5132" y="175"/>
                  <a:pt x="5103" y="169"/>
                  <a:pt x="5045" y="163"/>
                </a:cubicBezTo>
                <a:cubicBezTo>
                  <a:pt x="5045" y="163"/>
                  <a:pt x="5045" y="163"/>
                  <a:pt x="4852" y="157"/>
                </a:cubicBezTo>
                <a:cubicBezTo>
                  <a:pt x="4817" y="157"/>
                  <a:pt x="4811" y="152"/>
                  <a:pt x="4811" y="134"/>
                </a:cubicBezTo>
                <a:cubicBezTo>
                  <a:pt x="4811" y="117"/>
                  <a:pt x="4817" y="111"/>
                  <a:pt x="4858" y="111"/>
                </a:cubicBezTo>
                <a:cubicBezTo>
                  <a:pt x="4858" y="111"/>
                  <a:pt x="4858" y="111"/>
                  <a:pt x="5167" y="111"/>
                </a:cubicBezTo>
                <a:cubicBezTo>
                  <a:pt x="5156" y="64"/>
                  <a:pt x="5156" y="58"/>
                  <a:pt x="5138" y="41"/>
                </a:cubicBezTo>
                <a:cubicBezTo>
                  <a:pt x="5115" y="12"/>
                  <a:pt x="5068" y="0"/>
                  <a:pt x="4986" y="0"/>
                </a:cubicBezTo>
                <a:cubicBezTo>
                  <a:pt x="4986" y="0"/>
                  <a:pt x="4986" y="0"/>
                  <a:pt x="4840" y="0"/>
                </a:cubicBezTo>
                <a:cubicBezTo>
                  <a:pt x="4758" y="0"/>
                  <a:pt x="4723" y="12"/>
                  <a:pt x="4700" y="35"/>
                </a:cubicBezTo>
                <a:cubicBezTo>
                  <a:pt x="4671" y="58"/>
                  <a:pt x="4665" y="87"/>
                  <a:pt x="4665" y="140"/>
                </a:cubicBezTo>
                <a:cubicBezTo>
                  <a:pt x="4665" y="181"/>
                  <a:pt x="4671" y="210"/>
                  <a:pt x="4688" y="233"/>
                </a:cubicBezTo>
                <a:cubicBezTo>
                  <a:pt x="4711" y="257"/>
                  <a:pt x="4735" y="268"/>
                  <a:pt x="4805" y="268"/>
                </a:cubicBezTo>
                <a:cubicBezTo>
                  <a:pt x="4805" y="268"/>
                  <a:pt x="4805" y="268"/>
                  <a:pt x="4986" y="280"/>
                </a:cubicBezTo>
                <a:cubicBezTo>
                  <a:pt x="5033" y="280"/>
                  <a:pt x="5033" y="280"/>
                  <a:pt x="5039" y="286"/>
                </a:cubicBezTo>
                <a:cubicBezTo>
                  <a:pt x="5039" y="286"/>
                  <a:pt x="5045" y="298"/>
                  <a:pt x="5045" y="303"/>
                </a:cubicBezTo>
                <a:cubicBezTo>
                  <a:pt x="5045" y="327"/>
                  <a:pt x="5033" y="333"/>
                  <a:pt x="4980" y="333"/>
                </a:cubicBezTo>
                <a:close/>
                <a:moveTo>
                  <a:pt x="4594" y="0"/>
                </a:moveTo>
                <a:cubicBezTo>
                  <a:pt x="4448" y="0"/>
                  <a:pt x="4448" y="0"/>
                  <a:pt x="4448" y="0"/>
                </a:cubicBezTo>
                <a:cubicBezTo>
                  <a:pt x="4448" y="444"/>
                  <a:pt x="4448" y="444"/>
                  <a:pt x="4448" y="444"/>
                </a:cubicBezTo>
                <a:cubicBezTo>
                  <a:pt x="4594" y="444"/>
                  <a:pt x="4594" y="444"/>
                  <a:pt x="4594" y="444"/>
                </a:cubicBezTo>
                <a:lnTo>
                  <a:pt x="4594" y="0"/>
                </a:lnTo>
                <a:close/>
                <a:moveTo>
                  <a:pt x="4098" y="444"/>
                </a:moveTo>
                <a:cubicBezTo>
                  <a:pt x="4098" y="444"/>
                  <a:pt x="4098" y="444"/>
                  <a:pt x="4390" y="444"/>
                </a:cubicBezTo>
                <a:cubicBezTo>
                  <a:pt x="4390" y="444"/>
                  <a:pt x="4390" y="444"/>
                  <a:pt x="4390" y="327"/>
                </a:cubicBezTo>
                <a:cubicBezTo>
                  <a:pt x="4390" y="327"/>
                  <a:pt x="4390" y="327"/>
                  <a:pt x="4109" y="327"/>
                </a:cubicBezTo>
                <a:cubicBezTo>
                  <a:pt x="4109" y="327"/>
                  <a:pt x="4109" y="327"/>
                  <a:pt x="4109" y="0"/>
                </a:cubicBezTo>
                <a:cubicBezTo>
                  <a:pt x="4109" y="0"/>
                  <a:pt x="4109" y="0"/>
                  <a:pt x="3957" y="0"/>
                </a:cubicBezTo>
                <a:cubicBezTo>
                  <a:pt x="3957" y="0"/>
                  <a:pt x="3957" y="0"/>
                  <a:pt x="3957" y="327"/>
                </a:cubicBezTo>
                <a:cubicBezTo>
                  <a:pt x="3957" y="368"/>
                  <a:pt x="3963" y="391"/>
                  <a:pt x="3981" y="409"/>
                </a:cubicBezTo>
                <a:cubicBezTo>
                  <a:pt x="4004" y="432"/>
                  <a:pt x="4033" y="444"/>
                  <a:pt x="4098" y="444"/>
                </a:cubicBezTo>
                <a:close/>
                <a:moveTo>
                  <a:pt x="1467" y="280"/>
                </a:moveTo>
                <a:cubicBezTo>
                  <a:pt x="1467" y="169"/>
                  <a:pt x="1467" y="169"/>
                  <a:pt x="1467" y="169"/>
                </a:cubicBezTo>
                <a:cubicBezTo>
                  <a:pt x="1467" y="111"/>
                  <a:pt x="1479" y="76"/>
                  <a:pt x="1502" y="47"/>
                </a:cubicBezTo>
                <a:cubicBezTo>
                  <a:pt x="1532" y="12"/>
                  <a:pt x="1567" y="0"/>
                  <a:pt x="1643" y="0"/>
                </a:cubicBezTo>
                <a:cubicBezTo>
                  <a:pt x="1865" y="0"/>
                  <a:pt x="1865" y="0"/>
                  <a:pt x="1865" y="0"/>
                </a:cubicBezTo>
                <a:cubicBezTo>
                  <a:pt x="1923" y="0"/>
                  <a:pt x="1947" y="6"/>
                  <a:pt x="1976" y="23"/>
                </a:cubicBezTo>
                <a:cubicBezTo>
                  <a:pt x="2017" y="47"/>
                  <a:pt x="2040" y="93"/>
                  <a:pt x="2040" y="157"/>
                </a:cubicBezTo>
                <a:cubicBezTo>
                  <a:pt x="2040" y="280"/>
                  <a:pt x="2040" y="280"/>
                  <a:pt x="2040" y="280"/>
                </a:cubicBezTo>
                <a:cubicBezTo>
                  <a:pt x="2040" y="338"/>
                  <a:pt x="2028" y="374"/>
                  <a:pt x="2005" y="403"/>
                </a:cubicBezTo>
                <a:cubicBezTo>
                  <a:pt x="1976" y="432"/>
                  <a:pt x="1947" y="444"/>
                  <a:pt x="1859" y="444"/>
                </a:cubicBezTo>
                <a:cubicBezTo>
                  <a:pt x="1666" y="444"/>
                  <a:pt x="1666" y="444"/>
                  <a:pt x="1666" y="444"/>
                </a:cubicBezTo>
                <a:cubicBezTo>
                  <a:pt x="1596" y="444"/>
                  <a:pt x="1573" y="438"/>
                  <a:pt x="1555" y="432"/>
                </a:cubicBezTo>
                <a:cubicBezTo>
                  <a:pt x="1497" y="409"/>
                  <a:pt x="1467" y="356"/>
                  <a:pt x="1467" y="280"/>
                </a:cubicBezTo>
                <a:close/>
                <a:moveTo>
                  <a:pt x="1619" y="263"/>
                </a:moveTo>
                <a:cubicBezTo>
                  <a:pt x="1619" y="280"/>
                  <a:pt x="1625" y="298"/>
                  <a:pt x="1637" y="309"/>
                </a:cubicBezTo>
                <a:cubicBezTo>
                  <a:pt x="1637" y="315"/>
                  <a:pt x="1654" y="321"/>
                  <a:pt x="1689" y="321"/>
                </a:cubicBezTo>
                <a:cubicBezTo>
                  <a:pt x="1836" y="321"/>
                  <a:pt x="1836" y="321"/>
                  <a:pt x="1836" y="321"/>
                </a:cubicBezTo>
                <a:cubicBezTo>
                  <a:pt x="1888" y="321"/>
                  <a:pt x="1894" y="309"/>
                  <a:pt x="1894" y="263"/>
                </a:cubicBezTo>
                <a:cubicBezTo>
                  <a:pt x="1894" y="181"/>
                  <a:pt x="1894" y="181"/>
                  <a:pt x="1894" y="181"/>
                </a:cubicBezTo>
                <a:cubicBezTo>
                  <a:pt x="1894" y="134"/>
                  <a:pt x="1882" y="128"/>
                  <a:pt x="1830" y="128"/>
                </a:cubicBezTo>
                <a:cubicBezTo>
                  <a:pt x="1678" y="128"/>
                  <a:pt x="1678" y="128"/>
                  <a:pt x="1678" y="128"/>
                </a:cubicBezTo>
                <a:cubicBezTo>
                  <a:pt x="1631" y="128"/>
                  <a:pt x="1619" y="140"/>
                  <a:pt x="1619" y="181"/>
                </a:cubicBezTo>
                <a:cubicBezTo>
                  <a:pt x="1619" y="263"/>
                  <a:pt x="1619" y="263"/>
                  <a:pt x="1619" y="263"/>
                </a:cubicBezTo>
                <a:close/>
                <a:moveTo>
                  <a:pt x="3063" y="333"/>
                </a:moveTo>
                <a:cubicBezTo>
                  <a:pt x="3063" y="333"/>
                  <a:pt x="3063" y="333"/>
                  <a:pt x="2747" y="333"/>
                </a:cubicBezTo>
                <a:cubicBezTo>
                  <a:pt x="2753" y="374"/>
                  <a:pt x="2759" y="385"/>
                  <a:pt x="2771" y="397"/>
                </a:cubicBezTo>
                <a:cubicBezTo>
                  <a:pt x="2800" y="432"/>
                  <a:pt x="2841" y="444"/>
                  <a:pt x="2929" y="444"/>
                </a:cubicBezTo>
                <a:cubicBezTo>
                  <a:pt x="2929" y="444"/>
                  <a:pt x="2929" y="444"/>
                  <a:pt x="3092" y="444"/>
                </a:cubicBezTo>
                <a:cubicBezTo>
                  <a:pt x="3174" y="444"/>
                  <a:pt x="3203" y="432"/>
                  <a:pt x="3233" y="409"/>
                </a:cubicBezTo>
                <a:cubicBezTo>
                  <a:pt x="3256" y="391"/>
                  <a:pt x="3268" y="362"/>
                  <a:pt x="3268" y="298"/>
                </a:cubicBezTo>
                <a:cubicBezTo>
                  <a:pt x="3268" y="251"/>
                  <a:pt x="3262" y="228"/>
                  <a:pt x="3238" y="204"/>
                </a:cubicBezTo>
                <a:cubicBezTo>
                  <a:pt x="3215" y="175"/>
                  <a:pt x="3192" y="169"/>
                  <a:pt x="3127" y="163"/>
                </a:cubicBezTo>
                <a:cubicBezTo>
                  <a:pt x="3127" y="163"/>
                  <a:pt x="3127" y="163"/>
                  <a:pt x="2934" y="157"/>
                </a:cubicBezTo>
                <a:cubicBezTo>
                  <a:pt x="2905" y="157"/>
                  <a:pt x="2894" y="152"/>
                  <a:pt x="2894" y="134"/>
                </a:cubicBezTo>
                <a:cubicBezTo>
                  <a:pt x="2894" y="117"/>
                  <a:pt x="2905" y="111"/>
                  <a:pt x="2940" y="111"/>
                </a:cubicBezTo>
                <a:cubicBezTo>
                  <a:pt x="2940" y="111"/>
                  <a:pt x="2940" y="111"/>
                  <a:pt x="3256" y="111"/>
                </a:cubicBezTo>
                <a:cubicBezTo>
                  <a:pt x="3244" y="64"/>
                  <a:pt x="3238" y="58"/>
                  <a:pt x="3227" y="41"/>
                </a:cubicBezTo>
                <a:cubicBezTo>
                  <a:pt x="3197" y="12"/>
                  <a:pt x="3157" y="0"/>
                  <a:pt x="3069" y="0"/>
                </a:cubicBezTo>
                <a:cubicBezTo>
                  <a:pt x="3069" y="0"/>
                  <a:pt x="3069" y="0"/>
                  <a:pt x="2923" y="0"/>
                </a:cubicBezTo>
                <a:cubicBezTo>
                  <a:pt x="2847" y="0"/>
                  <a:pt x="2812" y="12"/>
                  <a:pt x="2783" y="35"/>
                </a:cubicBezTo>
                <a:cubicBezTo>
                  <a:pt x="2759" y="58"/>
                  <a:pt x="2747" y="87"/>
                  <a:pt x="2747" y="140"/>
                </a:cubicBezTo>
                <a:cubicBezTo>
                  <a:pt x="2747" y="181"/>
                  <a:pt x="2753" y="210"/>
                  <a:pt x="2771" y="233"/>
                </a:cubicBezTo>
                <a:cubicBezTo>
                  <a:pt x="2794" y="257"/>
                  <a:pt x="2817" y="268"/>
                  <a:pt x="2888" y="268"/>
                </a:cubicBezTo>
                <a:cubicBezTo>
                  <a:pt x="2888" y="268"/>
                  <a:pt x="2888" y="268"/>
                  <a:pt x="3069" y="280"/>
                </a:cubicBezTo>
                <a:cubicBezTo>
                  <a:pt x="3116" y="280"/>
                  <a:pt x="3116" y="280"/>
                  <a:pt x="3121" y="286"/>
                </a:cubicBezTo>
                <a:cubicBezTo>
                  <a:pt x="3127" y="286"/>
                  <a:pt x="3127" y="298"/>
                  <a:pt x="3127" y="303"/>
                </a:cubicBezTo>
                <a:cubicBezTo>
                  <a:pt x="3127" y="327"/>
                  <a:pt x="3116" y="333"/>
                  <a:pt x="3063" y="333"/>
                </a:cubicBezTo>
                <a:close/>
                <a:moveTo>
                  <a:pt x="924" y="397"/>
                </a:moveTo>
                <a:cubicBezTo>
                  <a:pt x="947" y="426"/>
                  <a:pt x="1006" y="444"/>
                  <a:pt x="1076" y="444"/>
                </a:cubicBezTo>
                <a:cubicBezTo>
                  <a:pt x="1076" y="444"/>
                  <a:pt x="1076" y="444"/>
                  <a:pt x="1239" y="444"/>
                </a:cubicBezTo>
                <a:cubicBezTo>
                  <a:pt x="1315" y="444"/>
                  <a:pt x="1368" y="426"/>
                  <a:pt x="1391" y="391"/>
                </a:cubicBezTo>
                <a:cubicBezTo>
                  <a:pt x="1403" y="374"/>
                  <a:pt x="1409" y="356"/>
                  <a:pt x="1409" y="315"/>
                </a:cubicBezTo>
                <a:cubicBezTo>
                  <a:pt x="1409" y="315"/>
                  <a:pt x="1409" y="315"/>
                  <a:pt x="1076" y="315"/>
                </a:cubicBezTo>
                <a:cubicBezTo>
                  <a:pt x="1064" y="315"/>
                  <a:pt x="1052" y="309"/>
                  <a:pt x="1046" y="303"/>
                </a:cubicBezTo>
                <a:cubicBezTo>
                  <a:pt x="1029" y="292"/>
                  <a:pt x="1029" y="280"/>
                  <a:pt x="1029" y="245"/>
                </a:cubicBezTo>
                <a:cubicBezTo>
                  <a:pt x="1029" y="245"/>
                  <a:pt x="1029" y="245"/>
                  <a:pt x="1029" y="187"/>
                </a:cubicBezTo>
                <a:cubicBezTo>
                  <a:pt x="1029" y="152"/>
                  <a:pt x="1029" y="146"/>
                  <a:pt x="1035" y="140"/>
                </a:cubicBezTo>
                <a:cubicBezTo>
                  <a:pt x="1041" y="128"/>
                  <a:pt x="1058" y="122"/>
                  <a:pt x="1076" y="122"/>
                </a:cubicBezTo>
                <a:cubicBezTo>
                  <a:pt x="1076" y="122"/>
                  <a:pt x="1076" y="122"/>
                  <a:pt x="1403" y="122"/>
                </a:cubicBezTo>
                <a:cubicBezTo>
                  <a:pt x="1391" y="70"/>
                  <a:pt x="1391" y="58"/>
                  <a:pt x="1374" y="41"/>
                </a:cubicBezTo>
                <a:cubicBezTo>
                  <a:pt x="1350" y="12"/>
                  <a:pt x="1298" y="0"/>
                  <a:pt x="1204" y="0"/>
                </a:cubicBezTo>
                <a:cubicBezTo>
                  <a:pt x="1204" y="0"/>
                  <a:pt x="1204" y="0"/>
                  <a:pt x="1093" y="0"/>
                </a:cubicBezTo>
                <a:cubicBezTo>
                  <a:pt x="1006" y="0"/>
                  <a:pt x="959" y="6"/>
                  <a:pt x="930" y="35"/>
                </a:cubicBezTo>
                <a:cubicBezTo>
                  <a:pt x="894" y="58"/>
                  <a:pt x="877" y="99"/>
                  <a:pt x="877" y="163"/>
                </a:cubicBezTo>
                <a:cubicBezTo>
                  <a:pt x="877" y="163"/>
                  <a:pt x="877" y="163"/>
                  <a:pt x="877" y="268"/>
                </a:cubicBezTo>
                <a:cubicBezTo>
                  <a:pt x="877" y="327"/>
                  <a:pt x="889" y="368"/>
                  <a:pt x="924" y="397"/>
                </a:cubicBezTo>
                <a:close/>
                <a:moveTo>
                  <a:pt x="2256" y="146"/>
                </a:moveTo>
                <a:cubicBezTo>
                  <a:pt x="2256" y="146"/>
                  <a:pt x="2256" y="146"/>
                  <a:pt x="2432" y="374"/>
                </a:cubicBezTo>
                <a:cubicBezTo>
                  <a:pt x="2467" y="414"/>
                  <a:pt x="2467" y="414"/>
                  <a:pt x="2473" y="420"/>
                </a:cubicBezTo>
                <a:cubicBezTo>
                  <a:pt x="2484" y="438"/>
                  <a:pt x="2502" y="444"/>
                  <a:pt x="2531" y="444"/>
                </a:cubicBezTo>
                <a:cubicBezTo>
                  <a:pt x="2531" y="444"/>
                  <a:pt x="2531" y="444"/>
                  <a:pt x="2695" y="444"/>
                </a:cubicBezTo>
                <a:cubicBezTo>
                  <a:pt x="2695" y="444"/>
                  <a:pt x="2695" y="444"/>
                  <a:pt x="2695" y="0"/>
                </a:cubicBezTo>
                <a:cubicBezTo>
                  <a:pt x="2695" y="0"/>
                  <a:pt x="2695" y="0"/>
                  <a:pt x="2549" y="0"/>
                </a:cubicBezTo>
                <a:cubicBezTo>
                  <a:pt x="2549" y="0"/>
                  <a:pt x="2549" y="0"/>
                  <a:pt x="2549" y="286"/>
                </a:cubicBezTo>
                <a:cubicBezTo>
                  <a:pt x="2549" y="286"/>
                  <a:pt x="2549" y="286"/>
                  <a:pt x="2368" y="47"/>
                </a:cubicBezTo>
                <a:cubicBezTo>
                  <a:pt x="2332" y="6"/>
                  <a:pt x="2321" y="0"/>
                  <a:pt x="2245" y="0"/>
                </a:cubicBezTo>
                <a:cubicBezTo>
                  <a:pt x="2245" y="0"/>
                  <a:pt x="2245" y="0"/>
                  <a:pt x="2105" y="0"/>
                </a:cubicBezTo>
                <a:cubicBezTo>
                  <a:pt x="2105" y="0"/>
                  <a:pt x="2105" y="0"/>
                  <a:pt x="2105" y="444"/>
                </a:cubicBezTo>
                <a:cubicBezTo>
                  <a:pt x="2105" y="444"/>
                  <a:pt x="2105" y="444"/>
                  <a:pt x="2256" y="444"/>
                </a:cubicBezTo>
                <a:cubicBezTo>
                  <a:pt x="2256" y="444"/>
                  <a:pt x="2256" y="444"/>
                  <a:pt x="2256" y="14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1C5C447-337E-46CA-92C9-43D964075F55}"/>
              </a:ext>
            </a:extLst>
          </p:cNvPr>
          <p:cNvSpPr>
            <a:spLocks noGrp="1" noSelect="1"/>
          </p:cNvSpPr>
          <p:nvPr>
            <p:ph type="ctrTitle" hasCustomPrompt="1"/>
          </p:nvPr>
        </p:nvSpPr>
        <p:spPr>
          <a:xfrm>
            <a:off x="246807" y="488412"/>
            <a:ext cx="11652210" cy="195045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45C6E0CB-20F6-4F8B-8CB7-CE06951B65D3}"/>
              </a:ext>
            </a:extLst>
          </p:cNvPr>
          <p:cNvSpPr>
            <a:spLocks noGrp="1" noSelect="1"/>
          </p:cNvSpPr>
          <p:nvPr>
            <p:ph type="subTitle" idx="1" hasCustomPrompt="1"/>
          </p:nvPr>
        </p:nvSpPr>
        <p:spPr>
          <a:xfrm>
            <a:off x="246960" y="4742574"/>
            <a:ext cx="9631131" cy="1206762"/>
          </a:xfrm>
        </p:spPr>
        <p:txBody>
          <a:bodyPr/>
          <a:lstStyle>
            <a:lvl1pPr marL="0" indent="0" algn="l">
              <a:buNone/>
              <a:defRPr sz="3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[Subtitle]</a:t>
            </a:r>
            <a:endParaRPr lang="en-GB" dirty="0"/>
          </a:p>
        </p:txBody>
      </p:sp>
      <p:sp>
        <p:nvSpPr>
          <p:cNvPr id="8" name="Instruction frame text 7">
            <a:extLst>
              <a:ext uri="{FF2B5EF4-FFF2-40B4-BE49-F238E27FC236}">
                <a16:creationId xmlns:a16="http://schemas.microsoft.com/office/drawing/2014/main" id="{903C0E30-B6E9-424A-ADD6-09CB13B376BC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-1793652" y="0"/>
            <a:ext cx="1727200" cy="4608000"/>
          </a:xfrm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lnSpc>
                <a:spcPct val="99000"/>
              </a:lnSpc>
              <a:buNone/>
              <a:defRPr sz="1000" baseline="0"/>
            </a:lvl1pPr>
            <a:lvl2pPr marL="0" indent="0">
              <a:lnSpc>
                <a:spcPct val="99000"/>
              </a:lnSpc>
              <a:buNone/>
              <a:defRPr sz="1000"/>
            </a:lvl2pPr>
            <a:lvl3pPr marL="0" indent="0">
              <a:lnSpc>
                <a:spcPct val="99000"/>
              </a:lnSpc>
              <a:buNone/>
              <a:defRPr sz="100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/>
            </a:lvl9pPr>
          </a:lstStyle>
          <a:p>
            <a:pPr lvl="0"/>
            <a:r>
              <a:rPr lang="en-GB"/>
              <a:t>If you insert a picture, it will automatically be placed in the background. The logo and text will appear above the photo. </a:t>
            </a:r>
            <a:br>
              <a:rPr lang="en-GB"/>
            </a:br>
            <a:r>
              <a:rPr lang="en-GB"/>
              <a:t>When you change the picture, first delete the old photo, then click in the ribbon above on Home | Reset. The lay-out will then automatically adjusted. Click on icon to insert a new picture.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Do not choose the option Change picture, as PowerPoint will change the format and position. If you choose reset the slide, the photo will be deformed.</a:t>
            </a:r>
            <a:br>
              <a:rPr lang="en-GB"/>
            </a:br>
            <a:br>
              <a:rPr lang="en-GB"/>
            </a:br>
            <a:r>
              <a:rPr lang="en-GB"/>
              <a:t>This frame will not be printed or shown in a presentation. Click in the border of the frames (text and picture) and press delete. </a:t>
            </a:r>
            <a:endParaRPr lang="en-GB" dirty="0"/>
          </a:p>
        </p:txBody>
      </p:sp>
      <p:sp>
        <p:nvSpPr>
          <p:cNvPr id="9" name="Instruction image frame text 8">
            <a:extLst>
              <a:ext uri="{FF2B5EF4-FFF2-40B4-BE49-F238E27FC236}">
                <a16:creationId xmlns:a16="http://schemas.microsoft.com/office/drawing/2014/main" id="{7AB82DA4-3A67-4341-8DBD-A6C1396E83AF}"/>
              </a:ext>
            </a:extLst>
          </p:cNvPr>
          <p:cNvSpPr>
            <a:spLocks noGrp="1" noSelect="1" noChangeAspect="1"/>
          </p:cNvSpPr>
          <p:nvPr>
            <p:ph type="body" sz="quarter" idx="15" hasCustomPrompt="1"/>
          </p:nvPr>
        </p:nvSpPr>
        <p:spPr>
          <a:xfrm>
            <a:off x="-1493238" y="1772880"/>
            <a:ext cx="1060322" cy="756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1000"/>
            </a:lvl1pPr>
            <a:lvl2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9240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">
            <a:extLst>
              <a:ext uri="{FF2B5EF4-FFF2-40B4-BE49-F238E27FC236}">
                <a16:creationId xmlns:a16="http://schemas.microsoft.com/office/drawing/2014/main" id="{A09A8BFB-7CB2-4B33-872D-D6E35A895256}"/>
              </a:ext>
            </a:extLst>
          </p:cNvPr>
          <p:cNvSpPr>
            <a:spLocks noSelect="1"/>
          </p:cNvSpPr>
          <p:nvPr userDrawn="1"/>
        </p:nvSpPr>
        <p:spPr bwMode="ltGray">
          <a:xfrm>
            <a:off x="0" y="0"/>
            <a:ext cx="12192000" cy="6390910"/>
          </a:xfrm>
          <a:custGeom>
            <a:avLst/>
            <a:gdLst>
              <a:gd name="connsiteX0" fmla="*/ 0 w 12192000"/>
              <a:gd name="connsiteY0" fmla="*/ 0 h 6390910"/>
              <a:gd name="connsiteX1" fmla="*/ 12192000 w 12192000"/>
              <a:gd name="connsiteY1" fmla="*/ 0 h 6390910"/>
              <a:gd name="connsiteX2" fmla="*/ 12192000 w 12192000"/>
              <a:gd name="connsiteY2" fmla="*/ 5691735 h 6390910"/>
              <a:gd name="connsiteX3" fmla="*/ 11673544 w 12192000"/>
              <a:gd name="connsiteY3" fmla="*/ 5662125 h 6390910"/>
              <a:gd name="connsiteX4" fmla="*/ 11079971 w 12192000"/>
              <a:gd name="connsiteY4" fmla="*/ 5650292 h 6390910"/>
              <a:gd name="connsiteX5" fmla="*/ 3805079 w 12192000"/>
              <a:gd name="connsiteY5" fmla="*/ 6390910 h 6390910"/>
              <a:gd name="connsiteX6" fmla="*/ 277352 w 12192000"/>
              <a:gd name="connsiteY6" fmla="*/ 6019254 h 6390910"/>
              <a:gd name="connsiteX7" fmla="*/ 0 w 12192000"/>
              <a:gd name="connsiteY7" fmla="*/ 5965024 h 63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90910">
                <a:moveTo>
                  <a:pt x="0" y="0"/>
                </a:moveTo>
                <a:lnTo>
                  <a:pt x="12192000" y="0"/>
                </a:lnTo>
                <a:lnTo>
                  <a:pt x="12192000" y="5691735"/>
                </a:lnTo>
                <a:lnTo>
                  <a:pt x="11673544" y="5662125"/>
                </a:lnTo>
                <a:cubicBezTo>
                  <a:pt x="11479372" y="5654469"/>
                  <a:pt x="11281744" y="5650292"/>
                  <a:pt x="11079971" y="5650292"/>
                </a:cubicBezTo>
                <a:cubicBezTo>
                  <a:pt x="7862656" y="5650292"/>
                  <a:pt x="6441952" y="6390910"/>
                  <a:pt x="3805079" y="6390910"/>
                </a:cubicBezTo>
                <a:cubicBezTo>
                  <a:pt x="2841127" y="6390910"/>
                  <a:pt x="1716841" y="6293026"/>
                  <a:pt x="277352" y="6019254"/>
                </a:cubicBezTo>
                <a:lnTo>
                  <a:pt x="0" y="5965024"/>
                </a:lnTo>
                <a:close/>
              </a:path>
            </a:pathLst>
          </a:custGeom>
          <a:solidFill>
            <a:srgbClr val="41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6B42D62-BC5E-427A-B17D-FE2997E2BA7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7" name="Content Placeholder 3 (JU-Free)">
            <a:extLst>
              <a:ext uri="{FF2B5EF4-FFF2-40B4-BE49-F238E27FC236}">
                <a16:creationId xmlns:a16="http://schemas.microsoft.com/office/drawing/2014/main" id="{6128EEAB-3C4A-4473-9C4B-076EC26AB0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006" y="1520824"/>
            <a:ext cx="11090889" cy="3916658"/>
          </a:xfrm>
        </p:spPr>
        <p:txBody>
          <a:bodyPr/>
          <a:lstStyle>
            <a:lvl1pPr marL="360000" indent="-360000">
              <a:spcBef>
                <a:spcPts val="600"/>
              </a:spcBef>
              <a:buClr>
                <a:srgbClr val="FEB80A"/>
              </a:buClr>
              <a:buFont typeface="+mj-lt"/>
              <a:buAutoNum type="arabicPeriod"/>
              <a:defRPr/>
            </a:lvl1pPr>
            <a:lvl2pPr marL="720000" indent="-360000">
              <a:buClr>
                <a:schemeClr val="tx1"/>
              </a:buClr>
              <a:defRPr/>
            </a:lvl2pPr>
            <a:lvl3pPr marL="1080000" indent="-360000">
              <a:buClr>
                <a:schemeClr val="tx1"/>
              </a:buClr>
              <a:defRPr/>
            </a:lvl3pPr>
            <a:lvl4pPr mar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0">
              <a:buClr>
                <a:schemeClr val="tx1"/>
              </a:buClr>
              <a:defRPr/>
            </a:lvl5pPr>
            <a:lvl6pPr marL="358775" indent="0">
              <a:defRPr/>
            </a:lvl6pPr>
            <a:lvl7pPr marL="719138" indent="0">
              <a:defRPr/>
            </a:lvl7pPr>
            <a:lvl8pPr marL="1079500" indent="0">
              <a:defRPr/>
            </a:lvl8pPr>
          </a:lstStyle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 </a:t>
            </a:r>
          </a:p>
          <a:p>
            <a:pPr lvl="0"/>
            <a:r>
              <a:rPr lang="en-US" dirty="0"/>
              <a:t>JU-LEVEL1=List number 1st level</a:t>
            </a:r>
          </a:p>
          <a:p>
            <a:pPr lvl="1"/>
            <a:r>
              <a:rPr lang="en-US" dirty="0"/>
              <a:t>JU-LEVEL2=List standard 2nd level</a:t>
            </a:r>
          </a:p>
          <a:p>
            <a:pPr lvl="2"/>
            <a:r>
              <a:rPr lang="en-US" dirty="0"/>
              <a:t>JU-LEVEL3=List standard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335219-9ED7-4E74-AB0E-74EE6D9B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448D6D6-F6AA-4601-9157-92FBB452F30F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52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148B-AF68-41C9-806A-5BC607CA36A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3" name="Content Placeholder 2 (JU-Free)">
            <a:extLst>
              <a:ext uri="{FF2B5EF4-FFF2-40B4-BE49-F238E27FC236}">
                <a16:creationId xmlns:a16="http://schemas.microsoft.com/office/drawing/2014/main" id="{670FA2C3-FA68-4C2C-8598-B9F5B6DA7B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06" y="1520825"/>
            <a:ext cx="11090889" cy="4680000"/>
          </a:xfrm>
        </p:spPr>
        <p:txBody>
          <a:bodyPr/>
          <a:lstStyle/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</a:t>
            </a:r>
            <a:endParaRPr lang="en-US" dirty="0"/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3DDAD8-81E1-48E8-B57E-0910103BF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31D04BF-38A6-4742-9DAE-562E60B833F5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6846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 (JU-Free)">
            <a:extLst>
              <a:ext uri="{FF2B5EF4-FFF2-40B4-BE49-F238E27FC236}">
                <a16:creationId xmlns:a16="http://schemas.microsoft.com/office/drawing/2014/main" id="{82CC605B-4623-4CE8-B6BB-7EBF0606BA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005" y="1520825"/>
            <a:ext cx="5329388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[Type text or click on icon to insert an object]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JU-LEVEL4=Heading</a:t>
            </a:r>
          </a:p>
          <a:p>
            <a:pPr lvl="4"/>
            <a:r>
              <a:rPr lang="en-GB"/>
              <a:t>JU-LEVEL5=Body text</a:t>
            </a:r>
          </a:p>
          <a:p>
            <a:pPr lvl="5"/>
            <a:r>
              <a:rPr lang="en-GB"/>
              <a:t>JU-LEVEL6=Indent 1st level</a:t>
            </a:r>
          </a:p>
          <a:p>
            <a:pPr lvl="6"/>
            <a:r>
              <a:rPr lang="en-GB"/>
              <a:t>JU-LEVEL7=Indent 2nd level</a:t>
            </a:r>
          </a:p>
          <a:p>
            <a:pPr lvl="7"/>
            <a:r>
              <a:rPr lang="en-GB"/>
              <a:t>JU-LEVEL8=Indent 3rd level</a:t>
            </a:r>
            <a:endParaRPr lang="en-GB" dirty="0"/>
          </a:p>
        </p:txBody>
      </p:sp>
      <p:sp>
        <p:nvSpPr>
          <p:cNvPr id="4" name="Content Placeholder 2 (JU-Free)">
            <a:extLst>
              <a:ext uri="{FF2B5EF4-FFF2-40B4-BE49-F238E27FC236}">
                <a16:creationId xmlns:a16="http://schemas.microsoft.com/office/drawing/2014/main" id="{532B4890-E83B-4CF6-A127-6B6F27F091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505" y="1520825"/>
            <a:ext cx="5329388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 </a:t>
            </a:r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DE045D3-2379-41CA-A030-A856385D3D21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2982B9-84C4-46F1-8896-2D54CC71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B5CC2D-CAF6-41FB-BD2F-2CF4B179461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175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 (JU-Free)">
            <a:extLst>
              <a:ext uri="{FF2B5EF4-FFF2-40B4-BE49-F238E27FC236}">
                <a16:creationId xmlns:a16="http://schemas.microsoft.com/office/drawing/2014/main" id="{82CC605B-4623-4CE8-B6BB-7EBF0606BA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005" y="1520825"/>
            <a:ext cx="5329388" cy="4680000"/>
          </a:xfrm>
        </p:spPr>
        <p:txBody>
          <a:bodyPr/>
          <a:lstStyle/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</a:t>
            </a:r>
            <a:endParaRPr lang="en-US" dirty="0"/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2D5F94-6AB3-4148-8066-0D9F67D892A9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6314783" y="549275"/>
            <a:ext cx="5329388" cy="5651500"/>
          </a:xfrm>
          <a:solidFill>
            <a:srgbClr val="F2F2F2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[</a:t>
            </a:r>
            <a:r>
              <a:rPr lang="en-US" dirty="0"/>
              <a:t>Click on the icon to insert an image]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BEDE9B-B5D2-4792-B8CB-7461F1F085C7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551005" y="549274"/>
            <a:ext cx="5329388" cy="759600"/>
          </a:xfrm>
        </p:spPr>
        <p:txBody>
          <a:bodyPr/>
          <a:lstStyle/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511010-BD75-4FE9-823D-D521756EA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AE7CFE-B83C-4195-87CD-F6364375D62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5738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 (JU-Free)">
            <a:extLst>
              <a:ext uri="{FF2B5EF4-FFF2-40B4-BE49-F238E27FC236}">
                <a16:creationId xmlns:a16="http://schemas.microsoft.com/office/drawing/2014/main" id="{82CC605B-4623-4CE8-B6BB-7EBF0606BA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14783" y="1520824"/>
            <a:ext cx="5329388" cy="4680000"/>
          </a:xfrm>
        </p:spPr>
        <p:txBody>
          <a:bodyPr/>
          <a:lstStyle/>
          <a:p>
            <a:pPr lvl="0"/>
            <a:r>
              <a:rPr lang="en-GB" dirty="0"/>
              <a:t>[</a:t>
            </a:r>
            <a:r>
              <a:rPr lang="en-US" dirty="0"/>
              <a:t>Type text or click on icon to insert an object</a:t>
            </a:r>
            <a:r>
              <a:rPr lang="en-GB" dirty="0"/>
              <a:t>]</a:t>
            </a:r>
            <a:endParaRPr lang="en-US" dirty="0"/>
          </a:p>
          <a:p>
            <a:pPr lvl="0"/>
            <a:r>
              <a:rPr lang="en-US" dirty="0"/>
              <a:t>JU-LEVEL1=List 1st level</a:t>
            </a:r>
          </a:p>
          <a:p>
            <a:pPr lvl="1"/>
            <a:r>
              <a:rPr lang="en-US" dirty="0"/>
              <a:t>JU-LEVEL2=List 2nd level</a:t>
            </a:r>
          </a:p>
          <a:p>
            <a:pPr lvl="2"/>
            <a:r>
              <a:rPr lang="en-US" dirty="0"/>
              <a:t>JU-LEVEL3=List 3rd level</a:t>
            </a:r>
          </a:p>
          <a:p>
            <a:pPr lvl="3"/>
            <a:r>
              <a:rPr lang="en-US" dirty="0"/>
              <a:t>JU-LEVEL4=Heading</a:t>
            </a:r>
          </a:p>
          <a:p>
            <a:pPr lvl="4"/>
            <a:r>
              <a:rPr lang="en-US" dirty="0"/>
              <a:t>JU-LEVEL5=Body text</a:t>
            </a:r>
          </a:p>
          <a:p>
            <a:pPr lvl="5"/>
            <a:r>
              <a:rPr lang="en-US" dirty="0"/>
              <a:t>JU-LEVEL6=Indent 1st level</a:t>
            </a:r>
          </a:p>
          <a:p>
            <a:pPr lvl="6"/>
            <a:r>
              <a:rPr lang="en-US" dirty="0"/>
              <a:t>JU-LEVEL7=Indent 2nd level</a:t>
            </a:r>
          </a:p>
          <a:p>
            <a:pPr lvl="7"/>
            <a:r>
              <a:rPr lang="en-US" dirty="0"/>
              <a:t>JU-LEVEL8=Indent 3rd level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2D5F94-6AB3-4148-8066-0D9F67D892A9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551005" y="549274"/>
            <a:ext cx="5329388" cy="5652000"/>
          </a:xfrm>
          <a:solidFill>
            <a:srgbClr val="F2F2F2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[</a:t>
            </a:r>
            <a:r>
              <a:rPr lang="en-US" dirty="0"/>
              <a:t>Click on the icon to insert an image]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B73EFC0-4674-4100-A2BA-AEFA828B8DF9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6314783" y="549275"/>
            <a:ext cx="5329388" cy="758741"/>
          </a:xfrm>
        </p:spPr>
        <p:txBody>
          <a:bodyPr/>
          <a:lstStyle/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CCD21A-7960-4639-B6CD-C448C063F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BF1A85-4E61-4B81-92AD-31A7FDA88AF6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1014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">
            <a:extLst>
              <a:ext uri="{FF2B5EF4-FFF2-40B4-BE49-F238E27FC236}">
                <a16:creationId xmlns:a16="http://schemas.microsoft.com/office/drawing/2014/main" id="{FD98EEE9-299B-4DCA-A024-46A679EF2D3B}"/>
              </a:ext>
            </a:extLst>
          </p:cNvPr>
          <p:cNvSpPr>
            <a:spLocks noSelect="1"/>
          </p:cNvSpPr>
          <p:nvPr userDrawn="1"/>
        </p:nvSpPr>
        <p:spPr bwMode="ltGray">
          <a:xfrm>
            <a:off x="0" y="0"/>
            <a:ext cx="12192000" cy="6390910"/>
          </a:xfrm>
          <a:custGeom>
            <a:avLst/>
            <a:gdLst>
              <a:gd name="connsiteX0" fmla="*/ 0 w 12192000"/>
              <a:gd name="connsiteY0" fmla="*/ 0 h 6390910"/>
              <a:gd name="connsiteX1" fmla="*/ 12192000 w 12192000"/>
              <a:gd name="connsiteY1" fmla="*/ 0 h 6390910"/>
              <a:gd name="connsiteX2" fmla="*/ 12192000 w 12192000"/>
              <a:gd name="connsiteY2" fmla="*/ 5691735 h 6390910"/>
              <a:gd name="connsiteX3" fmla="*/ 11673544 w 12192000"/>
              <a:gd name="connsiteY3" fmla="*/ 5662125 h 6390910"/>
              <a:gd name="connsiteX4" fmla="*/ 11079971 w 12192000"/>
              <a:gd name="connsiteY4" fmla="*/ 5650292 h 6390910"/>
              <a:gd name="connsiteX5" fmla="*/ 3805079 w 12192000"/>
              <a:gd name="connsiteY5" fmla="*/ 6390910 h 6390910"/>
              <a:gd name="connsiteX6" fmla="*/ 277352 w 12192000"/>
              <a:gd name="connsiteY6" fmla="*/ 6019254 h 6390910"/>
              <a:gd name="connsiteX7" fmla="*/ 0 w 12192000"/>
              <a:gd name="connsiteY7" fmla="*/ 5965024 h 63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90910">
                <a:moveTo>
                  <a:pt x="0" y="0"/>
                </a:moveTo>
                <a:lnTo>
                  <a:pt x="12192000" y="0"/>
                </a:lnTo>
                <a:lnTo>
                  <a:pt x="12192000" y="5691735"/>
                </a:lnTo>
                <a:lnTo>
                  <a:pt x="11673544" y="5662125"/>
                </a:lnTo>
                <a:cubicBezTo>
                  <a:pt x="11479372" y="5654469"/>
                  <a:pt x="11281744" y="5650292"/>
                  <a:pt x="11079971" y="5650292"/>
                </a:cubicBezTo>
                <a:cubicBezTo>
                  <a:pt x="7862656" y="5650292"/>
                  <a:pt x="6441952" y="6390910"/>
                  <a:pt x="3805079" y="6390910"/>
                </a:cubicBezTo>
                <a:cubicBezTo>
                  <a:pt x="2841127" y="6390910"/>
                  <a:pt x="1716841" y="6293026"/>
                  <a:pt x="277352" y="6019254"/>
                </a:cubicBezTo>
                <a:lnTo>
                  <a:pt x="0" y="5965024"/>
                </a:lnTo>
                <a:close/>
              </a:path>
            </a:pathLst>
          </a:cu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E3847CE-0B47-4B8F-B9C7-214C3A7E2E0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551005" y="549275"/>
            <a:ext cx="6876487" cy="3329042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[Title]</a:t>
            </a:r>
            <a:endParaRPr lang="en-GB" dirty="0"/>
          </a:p>
        </p:txBody>
      </p:sp>
      <p:sp>
        <p:nvSpPr>
          <p:cNvPr id="9" name="Placeholder 3 (JU-Free)">
            <a:extLst>
              <a:ext uri="{FF2B5EF4-FFF2-40B4-BE49-F238E27FC236}">
                <a16:creationId xmlns:a16="http://schemas.microsoft.com/office/drawing/2014/main" id="{74028F15-80DB-4975-BF05-6D3E2AD7A1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007" y="4046539"/>
            <a:ext cx="5546581" cy="473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2pPr>
            <a:lvl3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3pPr>
            <a:lvl4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4pPr>
            <a:lvl5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5pPr>
            <a:lvl6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6pPr>
            <a:lvl7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7pPr>
            <a:lvl8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8pPr>
            <a:lvl9pPr marL="0" marR="0" indent="0" algn="l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GB"/>
              <a:t>[Subtitle]</a:t>
            </a:r>
          </a:p>
          <a:p>
            <a:pPr lvl="0"/>
            <a:r>
              <a:rPr lang="en-GB"/>
              <a:t>JU-LEVEL1=Subtitle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AD7588-FBA4-4489-85A8-D5648F01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53664A-837E-4F7E-BE9C-B4FF4B29445E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04D4DC28-9C9F-4458-8993-5E32E198FA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747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550800" y="549360"/>
            <a:ext cx="11088000" cy="7588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1"/>
              <a:t>[Title]</a:t>
            </a:r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550800" y="1521000"/>
            <a:ext cx="11088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</a:t>
            </a:r>
            <a:r>
              <a:rPr lang="en-GB" dirty="0"/>
              <a:t>List 1st level</a:t>
            </a:r>
            <a:endParaRPr lang="en-GB" noProof="1"/>
          </a:p>
          <a:p>
            <a:pPr lvl="1"/>
            <a:r>
              <a:rPr lang="en-GB" noProof="1"/>
              <a:t>JU-LEVEL2=</a:t>
            </a:r>
            <a:r>
              <a:rPr lang="en-GB" dirty="0"/>
              <a:t>List 2nd level</a:t>
            </a:r>
            <a:endParaRPr lang="en-GB" noProof="1"/>
          </a:p>
          <a:p>
            <a:pPr lvl="2"/>
            <a:r>
              <a:rPr lang="en-GB" noProof="1"/>
              <a:t>JU-LEVEL3=</a:t>
            </a:r>
            <a:r>
              <a:rPr lang="en-GB" dirty="0"/>
              <a:t>List 3rd level</a:t>
            </a:r>
            <a:endParaRPr lang="en-GB" noProof="1"/>
          </a:p>
          <a:p>
            <a:pPr lvl="3"/>
            <a:r>
              <a:rPr lang="en-GB" noProof="1"/>
              <a:t>JU-LEVEL4=Heading</a:t>
            </a:r>
          </a:p>
          <a:p>
            <a:pPr lvl="4"/>
            <a:r>
              <a:rPr lang="en-GB" noProof="1"/>
              <a:t>JU-LEVEL5=Body text</a:t>
            </a:r>
          </a:p>
          <a:p>
            <a:pPr lvl="5"/>
            <a:r>
              <a:rPr lang="en-GB" noProof="1"/>
              <a:t>JU-LEVEL6=</a:t>
            </a:r>
            <a:r>
              <a:rPr lang="en-GB" dirty="0"/>
              <a:t>Indent 1st level</a:t>
            </a:r>
            <a:endParaRPr lang="en-GB" noProof="1"/>
          </a:p>
          <a:p>
            <a:pPr lvl="6"/>
            <a:r>
              <a:rPr lang="en-GB" noProof="1"/>
              <a:t>JU-LEVEL7=</a:t>
            </a:r>
            <a:r>
              <a:rPr lang="en-GB" dirty="0"/>
              <a:t>Indent 2nd level</a:t>
            </a:r>
            <a:endParaRPr lang="en-GB" noProof="1"/>
          </a:p>
          <a:p>
            <a:pPr lvl="7"/>
            <a:r>
              <a:rPr lang="en-GB" noProof="1"/>
              <a:t>JU-LEVEL8=</a:t>
            </a:r>
            <a:r>
              <a:rPr lang="en-GB" dirty="0"/>
              <a:t>Indent 3rd level</a:t>
            </a:r>
            <a:endParaRPr lang="en-GB" noProof="1"/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5253479" y="6423120"/>
            <a:ext cx="1685160" cy="1594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343CF37-80F9-4478-ACE9-753184AAE02A}" type="datetime4">
              <a:rPr lang="en-GB" noProof="1" smtClean="0"/>
              <a:pPr/>
              <a:t>01 July 2025</a:t>
            </a:fld>
            <a:endParaRPr lang="nl-NL" noProof="1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858960" y="6423120"/>
            <a:ext cx="4320000" cy="1594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1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550800" y="6423120"/>
            <a:ext cx="252000" cy="1594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en-GB" noProof="1" smtClean="0"/>
              <a:pPr/>
              <a:t>‹nr.›</a:t>
            </a:fld>
            <a:endParaRPr lang="en-GB" noProof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E2E04AF-8E0E-4A56-8D36-E5EA3E85CE2C}"/>
              </a:ext>
            </a:extLst>
          </p:cNvPr>
          <p:cNvGrpSpPr>
            <a:grpSpLocks noSelect="1" noChangeAspect="1"/>
          </p:cNvGrpSpPr>
          <p:nvPr userDrawn="1"/>
        </p:nvGrpSpPr>
        <p:grpSpPr bwMode="ltGray">
          <a:xfrm>
            <a:off x="10766425" y="6327775"/>
            <a:ext cx="869950" cy="317500"/>
            <a:chOff x="6782" y="3986"/>
            <a:chExt cx="548" cy="2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15584D2-3B16-4AE3-A12E-FF7904BAABC8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782" y="4045"/>
              <a:ext cx="548" cy="141"/>
            </a:xfrm>
            <a:custGeom>
              <a:avLst/>
              <a:gdLst>
                <a:gd name="T0" fmla="*/ 2740 w 2740"/>
                <a:gd name="T1" fmla="*/ 0 h 702"/>
                <a:gd name="T2" fmla="*/ 2740 w 2740"/>
                <a:gd name="T3" fmla="*/ 702 h 702"/>
                <a:gd name="T4" fmla="*/ 0 w 2740"/>
                <a:gd name="T5" fmla="*/ 702 h 702"/>
                <a:gd name="T6" fmla="*/ 0 w 2740"/>
                <a:gd name="T7" fmla="*/ 0 h 702"/>
                <a:gd name="T8" fmla="*/ 2740 w 2740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0" h="702">
                  <a:moveTo>
                    <a:pt x="2740" y="0"/>
                  </a:moveTo>
                  <a:cubicBezTo>
                    <a:pt x="2740" y="0"/>
                    <a:pt x="2740" y="0"/>
                    <a:pt x="2740" y="702"/>
                  </a:cubicBezTo>
                  <a:cubicBezTo>
                    <a:pt x="2740" y="702"/>
                    <a:pt x="2740" y="702"/>
                    <a:pt x="0" y="702"/>
                  </a:cubicBezTo>
                  <a:cubicBezTo>
                    <a:pt x="0" y="702"/>
                    <a:pt x="0" y="702"/>
                    <a:pt x="0" y="0"/>
                  </a:cubicBezTo>
                  <a:cubicBezTo>
                    <a:pt x="0" y="0"/>
                    <a:pt x="0" y="0"/>
                    <a:pt x="2740" y="0"/>
                  </a:cubicBezTo>
                  <a:close/>
                </a:path>
              </a:pathLst>
            </a:custGeom>
            <a:solidFill>
              <a:srgbClr val="00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6226DE8-EE9C-4B01-A9CB-6179C7F017E5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875" y="3986"/>
              <a:ext cx="455" cy="47"/>
            </a:xfrm>
            <a:custGeom>
              <a:avLst/>
              <a:gdLst>
                <a:gd name="T0" fmla="*/ 272 w 2276"/>
                <a:gd name="T1" fmla="*/ 207 h 235"/>
                <a:gd name="T2" fmla="*/ 24 w 2276"/>
                <a:gd name="T3" fmla="*/ 210 h 235"/>
                <a:gd name="T4" fmla="*/ 27 w 2276"/>
                <a:gd name="T5" fmla="*/ 18 h 235"/>
                <a:gd name="T6" fmla="*/ 262 w 2276"/>
                <a:gd name="T7" fmla="*/ 21 h 235"/>
                <a:gd name="T8" fmla="*/ 83 w 2276"/>
                <a:gd name="T9" fmla="*/ 74 h 235"/>
                <a:gd name="T10" fmla="*/ 89 w 2276"/>
                <a:gd name="T11" fmla="*/ 161 h 235"/>
                <a:gd name="T12" fmla="*/ 615 w 2276"/>
                <a:gd name="T13" fmla="*/ 148 h 235"/>
                <a:gd name="T14" fmla="*/ 417 w 2276"/>
                <a:gd name="T15" fmla="*/ 235 h 235"/>
                <a:gd name="T16" fmla="*/ 312 w 2276"/>
                <a:gd name="T17" fmla="*/ 89 h 235"/>
                <a:gd name="T18" fmla="*/ 522 w 2276"/>
                <a:gd name="T19" fmla="*/ 0 h 235"/>
                <a:gd name="T20" fmla="*/ 538 w 2276"/>
                <a:gd name="T21" fmla="*/ 96 h 235"/>
                <a:gd name="T22" fmla="*/ 392 w 2276"/>
                <a:gd name="T23" fmla="*/ 96 h 235"/>
                <a:gd name="T24" fmla="*/ 429 w 2276"/>
                <a:gd name="T25" fmla="*/ 170 h 235"/>
                <a:gd name="T26" fmla="*/ 538 w 2276"/>
                <a:gd name="T27" fmla="*/ 96 h 235"/>
                <a:gd name="T28" fmla="*/ 723 w 2276"/>
                <a:gd name="T29" fmla="*/ 0 h 235"/>
                <a:gd name="T30" fmla="*/ 729 w 2276"/>
                <a:gd name="T31" fmla="*/ 235 h 235"/>
                <a:gd name="T32" fmla="*/ 844 w 2276"/>
                <a:gd name="T33" fmla="*/ 222 h 235"/>
                <a:gd name="T34" fmla="*/ 961 w 2276"/>
                <a:gd name="T35" fmla="*/ 0 h 235"/>
                <a:gd name="T36" fmla="*/ 1190 w 2276"/>
                <a:gd name="T37" fmla="*/ 86 h 235"/>
                <a:gd name="T38" fmla="*/ 1091 w 2276"/>
                <a:gd name="T39" fmla="*/ 58 h 235"/>
                <a:gd name="T40" fmla="*/ 1159 w 2276"/>
                <a:gd name="T41" fmla="*/ 0 h 235"/>
                <a:gd name="T42" fmla="*/ 989 w 2276"/>
                <a:gd name="T43" fmla="*/ 74 h 235"/>
                <a:gd name="T44" fmla="*/ 1159 w 2276"/>
                <a:gd name="T45" fmla="*/ 148 h 235"/>
                <a:gd name="T46" fmla="*/ 1156 w 2276"/>
                <a:gd name="T47" fmla="*/ 176 h 235"/>
                <a:gd name="T48" fmla="*/ 1085 w 2276"/>
                <a:gd name="T49" fmla="*/ 235 h 235"/>
                <a:gd name="T50" fmla="*/ 1264 w 2276"/>
                <a:gd name="T51" fmla="*/ 157 h 235"/>
                <a:gd name="T52" fmla="*/ 1595 w 2276"/>
                <a:gd name="T53" fmla="*/ 83 h 235"/>
                <a:gd name="T54" fmla="*/ 1499 w 2276"/>
                <a:gd name="T55" fmla="*/ 235 h 235"/>
                <a:gd name="T56" fmla="*/ 1292 w 2276"/>
                <a:gd name="T57" fmla="*/ 148 h 235"/>
                <a:gd name="T58" fmla="*/ 1385 w 2276"/>
                <a:gd name="T59" fmla="*/ 0 h 235"/>
                <a:gd name="T60" fmla="*/ 1595 w 2276"/>
                <a:gd name="T61" fmla="*/ 83 h 235"/>
                <a:gd name="T62" fmla="*/ 1404 w 2276"/>
                <a:gd name="T63" fmla="*/ 68 h 235"/>
                <a:gd name="T64" fmla="*/ 1379 w 2276"/>
                <a:gd name="T65" fmla="*/ 164 h 235"/>
                <a:gd name="T66" fmla="*/ 1518 w 2276"/>
                <a:gd name="T67" fmla="*/ 139 h 235"/>
                <a:gd name="T68" fmla="*/ 1629 w 2276"/>
                <a:gd name="T69" fmla="*/ 0 h 235"/>
                <a:gd name="T70" fmla="*/ 1703 w 2276"/>
                <a:gd name="T71" fmla="*/ 235 h 235"/>
                <a:gd name="T72" fmla="*/ 1710 w 2276"/>
                <a:gd name="T73" fmla="*/ 173 h 235"/>
                <a:gd name="T74" fmla="*/ 1966 w 2276"/>
                <a:gd name="T75" fmla="*/ 235 h 235"/>
                <a:gd name="T76" fmla="*/ 1889 w 2276"/>
                <a:gd name="T77" fmla="*/ 235 h 235"/>
                <a:gd name="T78" fmla="*/ 2102 w 2276"/>
                <a:gd name="T79" fmla="*/ 83 h 235"/>
                <a:gd name="T80" fmla="*/ 2269 w 2276"/>
                <a:gd name="T81" fmla="*/ 58 h 235"/>
                <a:gd name="T82" fmla="*/ 2096 w 2276"/>
                <a:gd name="T83" fmla="*/ 0 h 235"/>
                <a:gd name="T84" fmla="*/ 2016 w 2276"/>
                <a:gd name="T85" fmla="*/ 123 h 235"/>
                <a:gd name="T86" fmla="*/ 2201 w 2276"/>
                <a:gd name="T87" fmla="*/ 151 h 235"/>
                <a:gd name="T88" fmla="*/ 2000 w 2276"/>
                <a:gd name="T89" fmla="*/ 176 h 235"/>
                <a:gd name="T90" fmla="*/ 2186 w 2276"/>
                <a:gd name="T91" fmla="*/ 235 h 235"/>
                <a:gd name="T92" fmla="*/ 2263 w 2276"/>
                <a:gd name="T93" fmla="*/ 10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76" h="235">
                  <a:moveTo>
                    <a:pt x="105" y="167"/>
                  </a:moveTo>
                  <a:cubicBezTo>
                    <a:pt x="281" y="167"/>
                    <a:pt x="281" y="167"/>
                    <a:pt x="281" y="167"/>
                  </a:cubicBezTo>
                  <a:cubicBezTo>
                    <a:pt x="281" y="188"/>
                    <a:pt x="278" y="198"/>
                    <a:pt x="272" y="207"/>
                  </a:cubicBezTo>
                  <a:cubicBezTo>
                    <a:pt x="259" y="225"/>
                    <a:pt x="232" y="235"/>
                    <a:pt x="191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68" y="235"/>
                    <a:pt x="37" y="225"/>
                    <a:pt x="24" y="210"/>
                  </a:cubicBezTo>
                  <a:cubicBezTo>
                    <a:pt x="6" y="195"/>
                    <a:pt x="0" y="173"/>
                    <a:pt x="0" y="14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2"/>
                    <a:pt x="9" y="31"/>
                    <a:pt x="27" y="18"/>
                  </a:cubicBezTo>
                  <a:cubicBezTo>
                    <a:pt x="43" y="3"/>
                    <a:pt x="68" y="0"/>
                    <a:pt x="1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22" y="0"/>
                    <a:pt x="250" y="6"/>
                    <a:pt x="262" y="21"/>
                  </a:cubicBezTo>
                  <a:cubicBezTo>
                    <a:pt x="272" y="31"/>
                    <a:pt x="272" y="37"/>
                    <a:pt x="278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95" y="65"/>
                    <a:pt x="86" y="68"/>
                    <a:pt x="83" y="74"/>
                  </a:cubicBezTo>
                  <a:cubicBezTo>
                    <a:pt x="80" y="77"/>
                    <a:pt x="80" y="80"/>
                    <a:pt x="80" y="9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48"/>
                    <a:pt x="80" y="154"/>
                    <a:pt x="89" y="161"/>
                  </a:cubicBezTo>
                  <a:cubicBezTo>
                    <a:pt x="92" y="164"/>
                    <a:pt x="99" y="167"/>
                    <a:pt x="105" y="167"/>
                  </a:cubicBezTo>
                  <a:close/>
                  <a:moveTo>
                    <a:pt x="615" y="83"/>
                  </a:moveTo>
                  <a:cubicBezTo>
                    <a:pt x="615" y="148"/>
                    <a:pt x="615" y="148"/>
                    <a:pt x="615" y="148"/>
                  </a:cubicBezTo>
                  <a:cubicBezTo>
                    <a:pt x="615" y="179"/>
                    <a:pt x="609" y="198"/>
                    <a:pt x="596" y="213"/>
                  </a:cubicBezTo>
                  <a:cubicBezTo>
                    <a:pt x="581" y="229"/>
                    <a:pt x="565" y="235"/>
                    <a:pt x="519" y="235"/>
                  </a:cubicBezTo>
                  <a:cubicBezTo>
                    <a:pt x="417" y="235"/>
                    <a:pt x="417" y="235"/>
                    <a:pt x="417" y="235"/>
                  </a:cubicBezTo>
                  <a:cubicBezTo>
                    <a:pt x="380" y="235"/>
                    <a:pt x="368" y="232"/>
                    <a:pt x="358" y="229"/>
                  </a:cubicBezTo>
                  <a:cubicBezTo>
                    <a:pt x="327" y="216"/>
                    <a:pt x="312" y="188"/>
                    <a:pt x="312" y="148"/>
                  </a:cubicBezTo>
                  <a:cubicBezTo>
                    <a:pt x="312" y="89"/>
                    <a:pt x="312" y="89"/>
                    <a:pt x="312" y="89"/>
                  </a:cubicBezTo>
                  <a:cubicBezTo>
                    <a:pt x="312" y="58"/>
                    <a:pt x="318" y="40"/>
                    <a:pt x="330" y="24"/>
                  </a:cubicBezTo>
                  <a:cubicBezTo>
                    <a:pt x="346" y="6"/>
                    <a:pt x="364" y="0"/>
                    <a:pt x="405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53" y="0"/>
                    <a:pt x="565" y="3"/>
                    <a:pt x="581" y="12"/>
                  </a:cubicBezTo>
                  <a:cubicBezTo>
                    <a:pt x="603" y="24"/>
                    <a:pt x="615" y="49"/>
                    <a:pt x="615" y="83"/>
                  </a:cubicBezTo>
                  <a:close/>
                  <a:moveTo>
                    <a:pt x="538" y="96"/>
                  </a:moveTo>
                  <a:cubicBezTo>
                    <a:pt x="538" y="71"/>
                    <a:pt x="531" y="68"/>
                    <a:pt x="504" y="68"/>
                  </a:cubicBezTo>
                  <a:cubicBezTo>
                    <a:pt x="423" y="68"/>
                    <a:pt x="423" y="68"/>
                    <a:pt x="423" y="68"/>
                  </a:cubicBezTo>
                  <a:cubicBezTo>
                    <a:pt x="398" y="68"/>
                    <a:pt x="392" y="74"/>
                    <a:pt x="392" y="96"/>
                  </a:cubicBezTo>
                  <a:cubicBezTo>
                    <a:pt x="392" y="139"/>
                    <a:pt x="392" y="139"/>
                    <a:pt x="392" y="139"/>
                  </a:cubicBezTo>
                  <a:cubicBezTo>
                    <a:pt x="392" y="148"/>
                    <a:pt x="395" y="157"/>
                    <a:pt x="402" y="164"/>
                  </a:cubicBezTo>
                  <a:cubicBezTo>
                    <a:pt x="402" y="167"/>
                    <a:pt x="411" y="170"/>
                    <a:pt x="429" y="170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35" y="170"/>
                    <a:pt x="538" y="164"/>
                    <a:pt x="538" y="139"/>
                  </a:cubicBezTo>
                  <a:cubicBezTo>
                    <a:pt x="538" y="96"/>
                    <a:pt x="538" y="96"/>
                    <a:pt x="538" y="96"/>
                  </a:cubicBezTo>
                  <a:close/>
                  <a:moveTo>
                    <a:pt x="884" y="151"/>
                  </a:moveTo>
                  <a:cubicBezTo>
                    <a:pt x="884" y="151"/>
                    <a:pt x="884" y="151"/>
                    <a:pt x="788" y="24"/>
                  </a:cubicBezTo>
                  <a:cubicBezTo>
                    <a:pt x="770" y="3"/>
                    <a:pt x="763" y="0"/>
                    <a:pt x="723" y="0"/>
                  </a:cubicBezTo>
                  <a:cubicBezTo>
                    <a:pt x="723" y="0"/>
                    <a:pt x="723" y="0"/>
                    <a:pt x="649" y="0"/>
                  </a:cubicBezTo>
                  <a:cubicBezTo>
                    <a:pt x="649" y="0"/>
                    <a:pt x="649" y="0"/>
                    <a:pt x="649" y="235"/>
                  </a:cubicBezTo>
                  <a:cubicBezTo>
                    <a:pt x="649" y="235"/>
                    <a:pt x="649" y="235"/>
                    <a:pt x="729" y="235"/>
                  </a:cubicBezTo>
                  <a:cubicBezTo>
                    <a:pt x="729" y="235"/>
                    <a:pt x="729" y="235"/>
                    <a:pt x="729" y="77"/>
                  </a:cubicBezTo>
                  <a:cubicBezTo>
                    <a:pt x="729" y="77"/>
                    <a:pt x="729" y="77"/>
                    <a:pt x="822" y="198"/>
                  </a:cubicBezTo>
                  <a:cubicBezTo>
                    <a:pt x="841" y="219"/>
                    <a:pt x="841" y="219"/>
                    <a:pt x="844" y="222"/>
                  </a:cubicBezTo>
                  <a:cubicBezTo>
                    <a:pt x="850" y="232"/>
                    <a:pt x="859" y="235"/>
                    <a:pt x="875" y="235"/>
                  </a:cubicBezTo>
                  <a:cubicBezTo>
                    <a:pt x="875" y="235"/>
                    <a:pt x="875" y="235"/>
                    <a:pt x="961" y="235"/>
                  </a:cubicBezTo>
                  <a:cubicBezTo>
                    <a:pt x="961" y="235"/>
                    <a:pt x="961" y="235"/>
                    <a:pt x="961" y="0"/>
                  </a:cubicBezTo>
                  <a:cubicBezTo>
                    <a:pt x="961" y="0"/>
                    <a:pt x="961" y="0"/>
                    <a:pt x="884" y="0"/>
                  </a:cubicBezTo>
                  <a:cubicBezTo>
                    <a:pt x="884" y="0"/>
                    <a:pt x="884" y="0"/>
                    <a:pt x="884" y="151"/>
                  </a:cubicBezTo>
                  <a:close/>
                  <a:moveTo>
                    <a:pt x="1190" y="86"/>
                  </a:moveTo>
                  <a:cubicBezTo>
                    <a:pt x="1190" y="86"/>
                    <a:pt x="1190" y="86"/>
                    <a:pt x="1088" y="83"/>
                  </a:cubicBezTo>
                  <a:cubicBezTo>
                    <a:pt x="1073" y="83"/>
                    <a:pt x="1067" y="80"/>
                    <a:pt x="1067" y="71"/>
                  </a:cubicBezTo>
                  <a:cubicBezTo>
                    <a:pt x="1067" y="62"/>
                    <a:pt x="1073" y="58"/>
                    <a:pt x="1091" y="58"/>
                  </a:cubicBezTo>
                  <a:cubicBezTo>
                    <a:pt x="1091" y="58"/>
                    <a:pt x="1091" y="58"/>
                    <a:pt x="1258" y="58"/>
                  </a:cubicBezTo>
                  <a:cubicBezTo>
                    <a:pt x="1252" y="34"/>
                    <a:pt x="1249" y="31"/>
                    <a:pt x="1243" y="21"/>
                  </a:cubicBezTo>
                  <a:cubicBezTo>
                    <a:pt x="1227" y="6"/>
                    <a:pt x="1206" y="0"/>
                    <a:pt x="1159" y="0"/>
                  </a:cubicBezTo>
                  <a:cubicBezTo>
                    <a:pt x="1159" y="0"/>
                    <a:pt x="1159" y="0"/>
                    <a:pt x="1082" y="0"/>
                  </a:cubicBezTo>
                  <a:cubicBezTo>
                    <a:pt x="1042" y="0"/>
                    <a:pt x="1023" y="6"/>
                    <a:pt x="1008" y="18"/>
                  </a:cubicBezTo>
                  <a:cubicBezTo>
                    <a:pt x="995" y="31"/>
                    <a:pt x="989" y="46"/>
                    <a:pt x="989" y="74"/>
                  </a:cubicBezTo>
                  <a:cubicBezTo>
                    <a:pt x="989" y="96"/>
                    <a:pt x="992" y="111"/>
                    <a:pt x="1001" y="123"/>
                  </a:cubicBezTo>
                  <a:cubicBezTo>
                    <a:pt x="1014" y="136"/>
                    <a:pt x="1026" y="142"/>
                    <a:pt x="1063" y="142"/>
                  </a:cubicBezTo>
                  <a:cubicBezTo>
                    <a:pt x="1063" y="142"/>
                    <a:pt x="1063" y="142"/>
                    <a:pt x="1159" y="148"/>
                  </a:cubicBezTo>
                  <a:cubicBezTo>
                    <a:pt x="1184" y="148"/>
                    <a:pt x="1184" y="148"/>
                    <a:pt x="1187" y="151"/>
                  </a:cubicBezTo>
                  <a:cubicBezTo>
                    <a:pt x="1190" y="151"/>
                    <a:pt x="1190" y="157"/>
                    <a:pt x="1190" y="161"/>
                  </a:cubicBezTo>
                  <a:cubicBezTo>
                    <a:pt x="1190" y="173"/>
                    <a:pt x="1184" y="176"/>
                    <a:pt x="1156" y="176"/>
                  </a:cubicBezTo>
                  <a:cubicBezTo>
                    <a:pt x="1156" y="176"/>
                    <a:pt x="1156" y="176"/>
                    <a:pt x="989" y="176"/>
                  </a:cubicBezTo>
                  <a:cubicBezTo>
                    <a:pt x="992" y="198"/>
                    <a:pt x="995" y="204"/>
                    <a:pt x="1001" y="210"/>
                  </a:cubicBezTo>
                  <a:cubicBezTo>
                    <a:pt x="1017" y="229"/>
                    <a:pt x="1039" y="235"/>
                    <a:pt x="1085" y="235"/>
                  </a:cubicBezTo>
                  <a:cubicBezTo>
                    <a:pt x="1085" y="235"/>
                    <a:pt x="1085" y="235"/>
                    <a:pt x="1172" y="235"/>
                  </a:cubicBezTo>
                  <a:cubicBezTo>
                    <a:pt x="1215" y="235"/>
                    <a:pt x="1230" y="229"/>
                    <a:pt x="1246" y="216"/>
                  </a:cubicBezTo>
                  <a:cubicBezTo>
                    <a:pt x="1258" y="207"/>
                    <a:pt x="1264" y="191"/>
                    <a:pt x="1264" y="157"/>
                  </a:cubicBezTo>
                  <a:cubicBezTo>
                    <a:pt x="1264" y="133"/>
                    <a:pt x="1261" y="120"/>
                    <a:pt x="1249" y="108"/>
                  </a:cubicBezTo>
                  <a:cubicBezTo>
                    <a:pt x="1237" y="92"/>
                    <a:pt x="1224" y="89"/>
                    <a:pt x="1190" y="86"/>
                  </a:cubicBezTo>
                  <a:close/>
                  <a:moveTo>
                    <a:pt x="1595" y="83"/>
                  </a:moveTo>
                  <a:cubicBezTo>
                    <a:pt x="1595" y="148"/>
                    <a:pt x="1595" y="148"/>
                    <a:pt x="1595" y="148"/>
                  </a:cubicBezTo>
                  <a:cubicBezTo>
                    <a:pt x="1595" y="179"/>
                    <a:pt x="1589" y="198"/>
                    <a:pt x="1577" y="213"/>
                  </a:cubicBezTo>
                  <a:cubicBezTo>
                    <a:pt x="1561" y="229"/>
                    <a:pt x="1546" y="235"/>
                    <a:pt x="1499" y="235"/>
                  </a:cubicBezTo>
                  <a:cubicBezTo>
                    <a:pt x="1397" y="235"/>
                    <a:pt x="1397" y="235"/>
                    <a:pt x="1397" y="235"/>
                  </a:cubicBezTo>
                  <a:cubicBezTo>
                    <a:pt x="1360" y="235"/>
                    <a:pt x="1348" y="232"/>
                    <a:pt x="1339" y="229"/>
                  </a:cubicBezTo>
                  <a:cubicBezTo>
                    <a:pt x="1308" y="216"/>
                    <a:pt x="1292" y="188"/>
                    <a:pt x="1292" y="148"/>
                  </a:cubicBezTo>
                  <a:cubicBezTo>
                    <a:pt x="1292" y="89"/>
                    <a:pt x="1292" y="89"/>
                    <a:pt x="1292" y="89"/>
                  </a:cubicBezTo>
                  <a:cubicBezTo>
                    <a:pt x="1292" y="58"/>
                    <a:pt x="1298" y="40"/>
                    <a:pt x="1311" y="24"/>
                  </a:cubicBezTo>
                  <a:cubicBezTo>
                    <a:pt x="1326" y="6"/>
                    <a:pt x="1345" y="0"/>
                    <a:pt x="1385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533" y="0"/>
                    <a:pt x="1546" y="3"/>
                    <a:pt x="1561" y="12"/>
                  </a:cubicBezTo>
                  <a:cubicBezTo>
                    <a:pt x="1583" y="24"/>
                    <a:pt x="1595" y="49"/>
                    <a:pt x="1595" y="83"/>
                  </a:cubicBezTo>
                  <a:close/>
                  <a:moveTo>
                    <a:pt x="1518" y="96"/>
                  </a:moveTo>
                  <a:cubicBezTo>
                    <a:pt x="1518" y="71"/>
                    <a:pt x="1512" y="68"/>
                    <a:pt x="1484" y="68"/>
                  </a:cubicBezTo>
                  <a:cubicBezTo>
                    <a:pt x="1404" y="68"/>
                    <a:pt x="1404" y="68"/>
                    <a:pt x="1404" y="68"/>
                  </a:cubicBezTo>
                  <a:cubicBezTo>
                    <a:pt x="1379" y="68"/>
                    <a:pt x="1373" y="74"/>
                    <a:pt x="1373" y="96"/>
                  </a:cubicBezTo>
                  <a:cubicBezTo>
                    <a:pt x="1373" y="139"/>
                    <a:pt x="1373" y="139"/>
                    <a:pt x="1373" y="139"/>
                  </a:cubicBezTo>
                  <a:cubicBezTo>
                    <a:pt x="1373" y="148"/>
                    <a:pt x="1376" y="157"/>
                    <a:pt x="1379" y="164"/>
                  </a:cubicBezTo>
                  <a:cubicBezTo>
                    <a:pt x="1382" y="167"/>
                    <a:pt x="1391" y="170"/>
                    <a:pt x="1407" y="170"/>
                  </a:cubicBezTo>
                  <a:cubicBezTo>
                    <a:pt x="1487" y="170"/>
                    <a:pt x="1487" y="170"/>
                    <a:pt x="1487" y="170"/>
                  </a:cubicBezTo>
                  <a:cubicBezTo>
                    <a:pt x="1512" y="170"/>
                    <a:pt x="1518" y="164"/>
                    <a:pt x="1518" y="139"/>
                  </a:cubicBezTo>
                  <a:cubicBezTo>
                    <a:pt x="1518" y="96"/>
                    <a:pt x="1518" y="96"/>
                    <a:pt x="1518" y="96"/>
                  </a:cubicBezTo>
                  <a:close/>
                  <a:moveTo>
                    <a:pt x="1710" y="0"/>
                  </a:moveTo>
                  <a:cubicBezTo>
                    <a:pt x="1710" y="0"/>
                    <a:pt x="1710" y="0"/>
                    <a:pt x="1629" y="0"/>
                  </a:cubicBezTo>
                  <a:cubicBezTo>
                    <a:pt x="1629" y="0"/>
                    <a:pt x="1629" y="0"/>
                    <a:pt x="1629" y="173"/>
                  </a:cubicBezTo>
                  <a:cubicBezTo>
                    <a:pt x="1629" y="195"/>
                    <a:pt x="1632" y="207"/>
                    <a:pt x="1642" y="216"/>
                  </a:cubicBezTo>
                  <a:cubicBezTo>
                    <a:pt x="1654" y="229"/>
                    <a:pt x="1669" y="235"/>
                    <a:pt x="1703" y="235"/>
                  </a:cubicBezTo>
                  <a:cubicBezTo>
                    <a:pt x="1703" y="235"/>
                    <a:pt x="1703" y="235"/>
                    <a:pt x="1858" y="235"/>
                  </a:cubicBezTo>
                  <a:cubicBezTo>
                    <a:pt x="1858" y="235"/>
                    <a:pt x="1858" y="235"/>
                    <a:pt x="1858" y="173"/>
                  </a:cubicBezTo>
                  <a:cubicBezTo>
                    <a:pt x="1858" y="173"/>
                    <a:pt x="1858" y="173"/>
                    <a:pt x="1710" y="173"/>
                  </a:cubicBezTo>
                  <a:cubicBezTo>
                    <a:pt x="1710" y="173"/>
                    <a:pt x="1710" y="173"/>
                    <a:pt x="1710" y="0"/>
                  </a:cubicBezTo>
                  <a:close/>
                  <a:moveTo>
                    <a:pt x="1889" y="235"/>
                  </a:moveTo>
                  <a:cubicBezTo>
                    <a:pt x="1966" y="235"/>
                    <a:pt x="1966" y="235"/>
                    <a:pt x="1966" y="235"/>
                  </a:cubicBezTo>
                  <a:cubicBezTo>
                    <a:pt x="1966" y="0"/>
                    <a:pt x="1966" y="0"/>
                    <a:pt x="1966" y="0"/>
                  </a:cubicBezTo>
                  <a:cubicBezTo>
                    <a:pt x="1889" y="0"/>
                    <a:pt x="1889" y="0"/>
                    <a:pt x="1889" y="0"/>
                  </a:cubicBezTo>
                  <a:lnTo>
                    <a:pt x="1889" y="235"/>
                  </a:lnTo>
                  <a:close/>
                  <a:moveTo>
                    <a:pt x="2263" y="108"/>
                  </a:moveTo>
                  <a:cubicBezTo>
                    <a:pt x="2251" y="92"/>
                    <a:pt x="2235" y="89"/>
                    <a:pt x="2204" y="86"/>
                  </a:cubicBezTo>
                  <a:cubicBezTo>
                    <a:pt x="2204" y="86"/>
                    <a:pt x="2204" y="86"/>
                    <a:pt x="2102" y="83"/>
                  </a:cubicBezTo>
                  <a:cubicBezTo>
                    <a:pt x="2084" y="83"/>
                    <a:pt x="2081" y="80"/>
                    <a:pt x="2081" y="71"/>
                  </a:cubicBezTo>
                  <a:cubicBezTo>
                    <a:pt x="2081" y="62"/>
                    <a:pt x="2084" y="58"/>
                    <a:pt x="2105" y="58"/>
                  </a:cubicBezTo>
                  <a:cubicBezTo>
                    <a:pt x="2105" y="58"/>
                    <a:pt x="2105" y="58"/>
                    <a:pt x="2269" y="58"/>
                  </a:cubicBezTo>
                  <a:cubicBezTo>
                    <a:pt x="2263" y="34"/>
                    <a:pt x="2263" y="31"/>
                    <a:pt x="2254" y="21"/>
                  </a:cubicBezTo>
                  <a:cubicBezTo>
                    <a:pt x="2242" y="6"/>
                    <a:pt x="2217" y="0"/>
                    <a:pt x="2174" y="0"/>
                  </a:cubicBezTo>
                  <a:cubicBezTo>
                    <a:pt x="2174" y="0"/>
                    <a:pt x="2174" y="0"/>
                    <a:pt x="2096" y="0"/>
                  </a:cubicBezTo>
                  <a:cubicBezTo>
                    <a:pt x="2053" y="0"/>
                    <a:pt x="2034" y="6"/>
                    <a:pt x="2022" y="18"/>
                  </a:cubicBezTo>
                  <a:cubicBezTo>
                    <a:pt x="2007" y="31"/>
                    <a:pt x="2003" y="46"/>
                    <a:pt x="2003" y="74"/>
                  </a:cubicBezTo>
                  <a:cubicBezTo>
                    <a:pt x="2003" y="96"/>
                    <a:pt x="2007" y="111"/>
                    <a:pt x="2016" y="123"/>
                  </a:cubicBezTo>
                  <a:cubicBezTo>
                    <a:pt x="2028" y="136"/>
                    <a:pt x="2041" y="142"/>
                    <a:pt x="2078" y="142"/>
                  </a:cubicBezTo>
                  <a:cubicBezTo>
                    <a:pt x="2078" y="142"/>
                    <a:pt x="2078" y="142"/>
                    <a:pt x="2174" y="148"/>
                  </a:cubicBezTo>
                  <a:cubicBezTo>
                    <a:pt x="2198" y="148"/>
                    <a:pt x="2198" y="148"/>
                    <a:pt x="2201" y="151"/>
                  </a:cubicBezTo>
                  <a:cubicBezTo>
                    <a:pt x="2201" y="151"/>
                    <a:pt x="2204" y="157"/>
                    <a:pt x="2204" y="161"/>
                  </a:cubicBezTo>
                  <a:cubicBezTo>
                    <a:pt x="2204" y="173"/>
                    <a:pt x="2198" y="176"/>
                    <a:pt x="2170" y="176"/>
                  </a:cubicBezTo>
                  <a:cubicBezTo>
                    <a:pt x="2170" y="176"/>
                    <a:pt x="2170" y="176"/>
                    <a:pt x="2000" y="176"/>
                  </a:cubicBezTo>
                  <a:cubicBezTo>
                    <a:pt x="2007" y="198"/>
                    <a:pt x="2007" y="204"/>
                    <a:pt x="2016" y="210"/>
                  </a:cubicBezTo>
                  <a:cubicBezTo>
                    <a:pt x="2028" y="229"/>
                    <a:pt x="2053" y="235"/>
                    <a:pt x="2099" y="235"/>
                  </a:cubicBezTo>
                  <a:cubicBezTo>
                    <a:pt x="2099" y="235"/>
                    <a:pt x="2099" y="235"/>
                    <a:pt x="2186" y="235"/>
                  </a:cubicBezTo>
                  <a:cubicBezTo>
                    <a:pt x="2226" y="235"/>
                    <a:pt x="2245" y="229"/>
                    <a:pt x="2257" y="216"/>
                  </a:cubicBezTo>
                  <a:cubicBezTo>
                    <a:pt x="2272" y="207"/>
                    <a:pt x="2276" y="191"/>
                    <a:pt x="2276" y="157"/>
                  </a:cubicBezTo>
                  <a:cubicBezTo>
                    <a:pt x="2276" y="133"/>
                    <a:pt x="2272" y="120"/>
                    <a:pt x="2263" y="108"/>
                  </a:cubicBezTo>
                  <a:close/>
                </a:path>
              </a:pathLst>
            </a:custGeom>
            <a:solidFill>
              <a:srgbClr val="727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559A302-298A-4246-B6BF-7CB3D2AD85D0}"/>
                </a:ext>
              </a:extLst>
            </p:cNvPr>
            <p:cNvSpPr>
              <a:spLocks noSelect="1"/>
            </p:cNvSpPr>
            <p:nvPr userDrawn="1"/>
          </p:nvSpPr>
          <p:spPr bwMode="ltGray">
            <a:xfrm>
              <a:off x="6992" y="4102"/>
              <a:ext cx="128" cy="60"/>
            </a:xfrm>
            <a:custGeom>
              <a:avLst/>
              <a:gdLst>
                <a:gd name="T0" fmla="*/ 71 w 643"/>
                <a:gd name="T1" fmla="*/ 0 h 300"/>
                <a:gd name="T2" fmla="*/ 130 w 643"/>
                <a:gd name="T3" fmla="*/ 217 h 300"/>
                <a:gd name="T4" fmla="*/ 195 w 643"/>
                <a:gd name="T5" fmla="*/ 0 h 300"/>
                <a:gd name="T6" fmla="*/ 266 w 643"/>
                <a:gd name="T7" fmla="*/ 0 h 300"/>
                <a:gd name="T8" fmla="*/ 170 w 643"/>
                <a:gd name="T9" fmla="*/ 300 h 300"/>
                <a:gd name="T10" fmla="*/ 93 w 643"/>
                <a:gd name="T11" fmla="*/ 300 h 300"/>
                <a:gd name="T12" fmla="*/ 0 w 643"/>
                <a:gd name="T13" fmla="*/ 0 h 300"/>
                <a:gd name="T14" fmla="*/ 71 w 643"/>
                <a:gd name="T15" fmla="*/ 0 h 300"/>
                <a:gd name="T16" fmla="*/ 306 w 643"/>
                <a:gd name="T17" fmla="*/ 300 h 300"/>
                <a:gd name="T18" fmla="*/ 433 w 643"/>
                <a:gd name="T19" fmla="*/ 300 h 300"/>
                <a:gd name="T20" fmla="*/ 526 w 643"/>
                <a:gd name="T21" fmla="*/ 211 h 300"/>
                <a:gd name="T22" fmla="*/ 476 w 643"/>
                <a:gd name="T23" fmla="*/ 146 h 300"/>
                <a:gd name="T24" fmla="*/ 520 w 643"/>
                <a:gd name="T25" fmla="*/ 84 h 300"/>
                <a:gd name="T26" fmla="*/ 433 w 643"/>
                <a:gd name="T27" fmla="*/ 0 h 300"/>
                <a:gd name="T28" fmla="*/ 306 w 643"/>
                <a:gd name="T29" fmla="*/ 0 h 300"/>
                <a:gd name="T30" fmla="*/ 306 w 643"/>
                <a:gd name="T31" fmla="*/ 300 h 300"/>
                <a:gd name="T32" fmla="*/ 374 w 643"/>
                <a:gd name="T33" fmla="*/ 118 h 300"/>
                <a:gd name="T34" fmla="*/ 374 w 643"/>
                <a:gd name="T35" fmla="*/ 59 h 300"/>
                <a:gd name="T36" fmla="*/ 427 w 643"/>
                <a:gd name="T37" fmla="*/ 59 h 300"/>
                <a:gd name="T38" fmla="*/ 455 w 643"/>
                <a:gd name="T39" fmla="*/ 90 h 300"/>
                <a:gd name="T40" fmla="*/ 427 w 643"/>
                <a:gd name="T41" fmla="*/ 118 h 300"/>
                <a:gd name="T42" fmla="*/ 374 w 643"/>
                <a:gd name="T43" fmla="*/ 118 h 300"/>
                <a:gd name="T44" fmla="*/ 374 w 643"/>
                <a:gd name="T45" fmla="*/ 245 h 300"/>
                <a:gd name="T46" fmla="*/ 374 w 643"/>
                <a:gd name="T47" fmla="*/ 170 h 300"/>
                <a:gd name="T48" fmla="*/ 430 w 643"/>
                <a:gd name="T49" fmla="*/ 170 h 300"/>
                <a:gd name="T50" fmla="*/ 458 w 643"/>
                <a:gd name="T51" fmla="*/ 207 h 300"/>
                <a:gd name="T52" fmla="*/ 430 w 643"/>
                <a:gd name="T53" fmla="*/ 245 h 300"/>
                <a:gd name="T54" fmla="*/ 374 w 643"/>
                <a:gd name="T55" fmla="*/ 245 h 300"/>
                <a:gd name="T56" fmla="*/ 575 w 643"/>
                <a:gd name="T57" fmla="*/ 300 h 300"/>
                <a:gd name="T58" fmla="*/ 643 w 643"/>
                <a:gd name="T59" fmla="*/ 300 h 300"/>
                <a:gd name="T60" fmla="*/ 643 w 643"/>
                <a:gd name="T61" fmla="*/ 0 h 300"/>
                <a:gd name="T62" fmla="*/ 575 w 643"/>
                <a:gd name="T63" fmla="*/ 0 h 300"/>
                <a:gd name="T64" fmla="*/ 575 w 643"/>
                <a:gd name="T6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" h="300">
                  <a:moveTo>
                    <a:pt x="71" y="0"/>
                  </a:moveTo>
                  <a:cubicBezTo>
                    <a:pt x="130" y="217"/>
                    <a:pt x="130" y="217"/>
                    <a:pt x="130" y="21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170" y="300"/>
                    <a:pt x="170" y="300"/>
                    <a:pt x="170" y="300"/>
                  </a:cubicBezTo>
                  <a:cubicBezTo>
                    <a:pt x="93" y="300"/>
                    <a:pt x="93" y="300"/>
                    <a:pt x="93" y="3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1" y="0"/>
                  </a:lnTo>
                  <a:close/>
                  <a:moveTo>
                    <a:pt x="306" y="300"/>
                  </a:moveTo>
                  <a:cubicBezTo>
                    <a:pt x="306" y="300"/>
                    <a:pt x="306" y="300"/>
                    <a:pt x="433" y="300"/>
                  </a:cubicBezTo>
                  <a:cubicBezTo>
                    <a:pt x="498" y="300"/>
                    <a:pt x="526" y="272"/>
                    <a:pt x="526" y="211"/>
                  </a:cubicBezTo>
                  <a:cubicBezTo>
                    <a:pt x="526" y="177"/>
                    <a:pt x="504" y="152"/>
                    <a:pt x="476" y="146"/>
                  </a:cubicBezTo>
                  <a:cubicBezTo>
                    <a:pt x="507" y="143"/>
                    <a:pt x="520" y="108"/>
                    <a:pt x="520" y="84"/>
                  </a:cubicBezTo>
                  <a:cubicBezTo>
                    <a:pt x="520" y="37"/>
                    <a:pt x="495" y="0"/>
                    <a:pt x="433" y="0"/>
                  </a:cubicBezTo>
                  <a:cubicBezTo>
                    <a:pt x="433" y="0"/>
                    <a:pt x="433" y="0"/>
                    <a:pt x="306" y="0"/>
                  </a:cubicBezTo>
                  <a:cubicBezTo>
                    <a:pt x="306" y="0"/>
                    <a:pt x="306" y="0"/>
                    <a:pt x="306" y="300"/>
                  </a:cubicBezTo>
                  <a:close/>
                  <a:moveTo>
                    <a:pt x="374" y="118"/>
                  </a:moveTo>
                  <a:cubicBezTo>
                    <a:pt x="374" y="118"/>
                    <a:pt x="374" y="118"/>
                    <a:pt x="374" y="59"/>
                  </a:cubicBezTo>
                  <a:cubicBezTo>
                    <a:pt x="374" y="59"/>
                    <a:pt x="374" y="59"/>
                    <a:pt x="427" y="59"/>
                  </a:cubicBezTo>
                  <a:cubicBezTo>
                    <a:pt x="439" y="59"/>
                    <a:pt x="455" y="65"/>
                    <a:pt x="455" y="90"/>
                  </a:cubicBezTo>
                  <a:cubicBezTo>
                    <a:pt x="455" y="105"/>
                    <a:pt x="445" y="118"/>
                    <a:pt x="427" y="118"/>
                  </a:cubicBezTo>
                  <a:cubicBezTo>
                    <a:pt x="427" y="118"/>
                    <a:pt x="427" y="118"/>
                    <a:pt x="374" y="118"/>
                  </a:cubicBezTo>
                  <a:close/>
                  <a:moveTo>
                    <a:pt x="374" y="245"/>
                  </a:moveTo>
                  <a:cubicBezTo>
                    <a:pt x="374" y="245"/>
                    <a:pt x="374" y="245"/>
                    <a:pt x="374" y="170"/>
                  </a:cubicBezTo>
                  <a:cubicBezTo>
                    <a:pt x="374" y="170"/>
                    <a:pt x="374" y="170"/>
                    <a:pt x="430" y="170"/>
                  </a:cubicBezTo>
                  <a:cubicBezTo>
                    <a:pt x="452" y="170"/>
                    <a:pt x="458" y="189"/>
                    <a:pt x="458" y="207"/>
                  </a:cubicBezTo>
                  <a:cubicBezTo>
                    <a:pt x="458" y="235"/>
                    <a:pt x="448" y="245"/>
                    <a:pt x="430" y="245"/>
                  </a:cubicBezTo>
                  <a:cubicBezTo>
                    <a:pt x="430" y="245"/>
                    <a:pt x="430" y="245"/>
                    <a:pt x="374" y="245"/>
                  </a:cubicBezTo>
                  <a:close/>
                  <a:moveTo>
                    <a:pt x="575" y="300"/>
                  </a:moveTo>
                  <a:cubicBezTo>
                    <a:pt x="643" y="300"/>
                    <a:pt x="643" y="300"/>
                    <a:pt x="643" y="30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575" y="0"/>
                    <a:pt x="575" y="0"/>
                    <a:pt x="575" y="0"/>
                  </a:cubicBezTo>
                  <a:lnTo>
                    <a:pt x="575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9" r:id="rId2"/>
    <p:sldLayoutId id="2147483730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5" r:id="rId13"/>
    <p:sldLayoutId id="2147483726" r:id="rId14"/>
    <p:sldLayoutId id="2147483727" r:id="rId15"/>
  </p:sldLayoutIdLst>
  <p:hf hdr="0" ftr="0"/>
  <p:txStyles>
    <p:titleStyle>
      <a:lvl1pPr algn="l" defTabSz="108893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270108" algn="l" defTabSz="1088937" rtl="0" eaLnBrk="1" latinLnBrk="0" hangingPunct="1">
        <a:lnSpc>
          <a:spcPct val="101000"/>
        </a:lnSpc>
        <a:spcBef>
          <a:spcPts val="0"/>
        </a:spcBef>
        <a:buClr>
          <a:srgbClr val="004E8F"/>
        </a:buClr>
        <a:buFont typeface="Arial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216" indent="-270108" algn="l" defTabSz="1088937" rtl="0" eaLnBrk="1" latinLnBrk="0" hangingPunct="1">
        <a:lnSpc>
          <a:spcPct val="101000"/>
        </a:lnSpc>
        <a:spcBef>
          <a:spcPts val="0"/>
        </a:spcBef>
        <a:buClr>
          <a:srgbClr val="004E8F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324" indent="-270108" algn="l" defTabSz="1088937" rtl="0" eaLnBrk="1" latinLnBrk="0" hangingPunct="1">
        <a:lnSpc>
          <a:spcPct val="101000"/>
        </a:lnSpc>
        <a:spcBef>
          <a:spcPts val="0"/>
        </a:spcBef>
        <a:buClr>
          <a:srgbClr val="004E8F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0108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216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810324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937" rtl="0" eaLnBrk="1" latinLnBrk="0" hangingPunct="1">
        <a:lnSpc>
          <a:spcPct val="101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amentegenmateriaalobesitas.nl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hemel, buitenshuis, wolk, transport&#10;&#10;Automatisch gegenereerde beschrijving">
            <a:extLst>
              <a:ext uri="{FF2B5EF4-FFF2-40B4-BE49-F238E27FC236}">
                <a16:creationId xmlns:a16="http://schemas.microsoft.com/office/drawing/2014/main" id="{3EF372EA-2816-2B73-651F-9040ED82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39"/>
          <a:stretch>
            <a:fillRect/>
          </a:stretch>
        </p:blipFill>
        <p:spPr>
          <a:xfrm>
            <a:off x="20" y="10"/>
            <a:ext cx="12193180" cy="68579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A593E27-F62C-5A20-0AE2-9EEFFF7CEACA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5650292"/>
            <a:ext cx="12193200" cy="12077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DD42A9-611E-313F-8F92-FE6BC6EFFD3B}"/>
              </a:ext>
            </a:extLst>
          </p:cNvPr>
          <p:cNvSpPr txBox="1"/>
          <p:nvPr/>
        </p:nvSpPr>
        <p:spPr bwMode="ltGray">
          <a:xfrm>
            <a:off x="10766160" y="6324840"/>
            <a:ext cx="874800" cy="324000"/>
          </a:xfrm>
          <a:custGeom>
            <a:avLst/>
            <a:gdLst>
              <a:gd name="T0" fmla="*/ 5179 w 5179"/>
              <a:gd name="T1" fmla="*/ 1886 h 1886"/>
              <a:gd name="T2" fmla="*/ 3320 w 5179"/>
              <a:gd name="T3" fmla="*/ 280 h 1886"/>
              <a:gd name="T4" fmla="*/ 3496 w 5179"/>
              <a:gd name="T5" fmla="*/ 0 h 1886"/>
              <a:gd name="T6" fmla="*/ 3893 w 5179"/>
              <a:gd name="T7" fmla="*/ 157 h 1886"/>
              <a:gd name="T8" fmla="*/ 3712 w 5179"/>
              <a:gd name="T9" fmla="*/ 444 h 1886"/>
              <a:gd name="T10" fmla="*/ 3320 w 5179"/>
              <a:gd name="T11" fmla="*/ 280 h 1886"/>
              <a:gd name="T12" fmla="*/ 3537 w 5179"/>
              <a:gd name="T13" fmla="*/ 321 h 1886"/>
              <a:gd name="T14" fmla="*/ 3747 w 5179"/>
              <a:gd name="T15" fmla="*/ 181 h 1886"/>
              <a:gd name="T16" fmla="*/ 3472 w 5179"/>
              <a:gd name="T17" fmla="*/ 181 h 1886"/>
              <a:gd name="T18" fmla="*/ 4659 w 5179"/>
              <a:gd name="T19" fmla="*/ 333 h 1886"/>
              <a:gd name="T20" fmla="*/ 5009 w 5179"/>
              <a:gd name="T21" fmla="*/ 444 h 1886"/>
              <a:gd name="T22" fmla="*/ 5156 w 5179"/>
              <a:gd name="T23" fmla="*/ 204 h 1886"/>
              <a:gd name="T24" fmla="*/ 4811 w 5179"/>
              <a:gd name="T25" fmla="*/ 134 h 1886"/>
              <a:gd name="T26" fmla="*/ 5138 w 5179"/>
              <a:gd name="T27" fmla="*/ 41 h 1886"/>
              <a:gd name="T28" fmla="*/ 4700 w 5179"/>
              <a:gd name="T29" fmla="*/ 35 h 1886"/>
              <a:gd name="T30" fmla="*/ 4805 w 5179"/>
              <a:gd name="T31" fmla="*/ 268 h 1886"/>
              <a:gd name="T32" fmla="*/ 5045 w 5179"/>
              <a:gd name="T33" fmla="*/ 303 h 1886"/>
              <a:gd name="T34" fmla="*/ 4448 w 5179"/>
              <a:gd name="T35" fmla="*/ 0 h 1886"/>
              <a:gd name="T36" fmla="*/ 4594 w 5179"/>
              <a:gd name="T37" fmla="*/ 0 h 1886"/>
              <a:gd name="T38" fmla="*/ 4390 w 5179"/>
              <a:gd name="T39" fmla="*/ 327 h 1886"/>
              <a:gd name="T40" fmla="*/ 3957 w 5179"/>
              <a:gd name="T41" fmla="*/ 0 h 1886"/>
              <a:gd name="T42" fmla="*/ 4098 w 5179"/>
              <a:gd name="T43" fmla="*/ 444 h 1886"/>
              <a:gd name="T44" fmla="*/ 1502 w 5179"/>
              <a:gd name="T45" fmla="*/ 47 h 1886"/>
              <a:gd name="T46" fmla="*/ 1976 w 5179"/>
              <a:gd name="T47" fmla="*/ 23 h 1886"/>
              <a:gd name="T48" fmla="*/ 2005 w 5179"/>
              <a:gd name="T49" fmla="*/ 403 h 1886"/>
              <a:gd name="T50" fmla="*/ 1555 w 5179"/>
              <a:gd name="T51" fmla="*/ 432 h 1886"/>
              <a:gd name="T52" fmla="*/ 1637 w 5179"/>
              <a:gd name="T53" fmla="*/ 309 h 1886"/>
              <a:gd name="T54" fmla="*/ 1894 w 5179"/>
              <a:gd name="T55" fmla="*/ 263 h 1886"/>
              <a:gd name="T56" fmla="*/ 1678 w 5179"/>
              <a:gd name="T57" fmla="*/ 128 h 1886"/>
              <a:gd name="T58" fmla="*/ 3063 w 5179"/>
              <a:gd name="T59" fmla="*/ 333 h 1886"/>
              <a:gd name="T60" fmla="*/ 2929 w 5179"/>
              <a:gd name="T61" fmla="*/ 444 h 1886"/>
              <a:gd name="T62" fmla="*/ 3268 w 5179"/>
              <a:gd name="T63" fmla="*/ 298 h 1886"/>
              <a:gd name="T64" fmla="*/ 2934 w 5179"/>
              <a:gd name="T65" fmla="*/ 157 h 1886"/>
              <a:gd name="T66" fmla="*/ 3256 w 5179"/>
              <a:gd name="T67" fmla="*/ 111 h 1886"/>
              <a:gd name="T68" fmla="*/ 2923 w 5179"/>
              <a:gd name="T69" fmla="*/ 0 h 1886"/>
              <a:gd name="T70" fmla="*/ 2771 w 5179"/>
              <a:gd name="T71" fmla="*/ 233 h 1886"/>
              <a:gd name="T72" fmla="*/ 3121 w 5179"/>
              <a:gd name="T73" fmla="*/ 286 h 1886"/>
              <a:gd name="T74" fmla="*/ 924 w 5179"/>
              <a:gd name="T75" fmla="*/ 397 h 1886"/>
              <a:gd name="T76" fmla="*/ 1391 w 5179"/>
              <a:gd name="T77" fmla="*/ 391 h 1886"/>
              <a:gd name="T78" fmla="*/ 1046 w 5179"/>
              <a:gd name="T79" fmla="*/ 303 h 1886"/>
              <a:gd name="T80" fmla="*/ 1035 w 5179"/>
              <a:gd name="T81" fmla="*/ 140 h 1886"/>
              <a:gd name="T82" fmla="*/ 1374 w 5179"/>
              <a:gd name="T83" fmla="*/ 41 h 1886"/>
              <a:gd name="T84" fmla="*/ 930 w 5179"/>
              <a:gd name="T85" fmla="*/ 35 h 1886"/>
              <a:gd name="T86" fmla="*/ 924 w 5179"/>
              <a:gd name="T87" fmla="*/ 397 h 1886"/>
              <a:gd name="T88" fmla="*/ 2473 w 5179"/>
              <a:gd name="T89" fmla="*/ 420 h 1886"/>
              <a:gd name="T90" fmla="*/ 2695 w 5179"/>
              <a:gd name="T91" fmla="*/ 0 h 1886"/>
              <a:gd name="T92" fmla="*/ 2368 w 5179"/>
              <a:gd name="T93" fmla="*/ 47 h 1886"/>
              <a:gd name="T94" fmla="*/ 2105 w 5179"/>
              <a:gd name="T95" fmla="*/ 444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79" h="1886">
                <a:moveTo>
                  <a:pt x="0" y="560"/>
                </a:moveTo>
                <a:cubicBezTo>
                  <a:pt x="0" y="560"/>
                  <a:pt x="0" y="560"/>
                  <a:pt x="5179" y="560"/>
                </a:cubicBezTo>
                <a:cubicBezTo>
                  <a:pt x="5179" y="560"/>
                  <a:pt x="5179" y="560"/>
                  <a:pt x="5179" y="1886"/>
                </a:cubicBezTo>
                <a:cubicBezTo>
                  <a:pt x="5179" y="1886"/>
                  <a:pt x="5179" y="1886"/>
                  <a:pt x="0" y="1886"/>
                </a:cubicBezTo>
                <a:cubicBezTo>
                  <a:pt x="0" y="1886"/>
                  <a:pt x="0" y="1886"/>
                  <a:pt x="0" y="560"/>
                </a:cubicBezTo>
                <a:close/>
                <a:moveTo>
                  <a:pt x="3320" y="280"/>
                </a:moveTo>
                <a:cubicBezTo>
                  <a:pt x="3320" y="169"/>
                  <a:pt x="3320" y="169"/>
                  <a:pt x="3320" y="169"/>
                </a:cubicBezTo>
                <a:cubicBezTo>
                  <a:pt x="3320" y="111"/>
                  <a:pt x="3332" y="76"/>
                  <a:pt x="3355" y="47"/>
                </a:cubicBezTo>
                <a:cubicBezTo>
                  <a:pt x="3384" y="12"/>
                  <a:pt x="3420" y="0"/>
                  <a:pt x="3496" y="0"/>
                </a:cubicBezTo>
                <a:cubicBezTo>
                  <a:pt x="3718" y="0"/>
                  <a:pt x="3718" y="0"/>
                  <a:pt x="3718" y="0"/>
                </a:cubicBezTo>
                <a:cubicBezTo>
                  <a:pt x="3776" y="0"/>
                  <a:pt x="3800" y="6"/>
                  <a:pt x="3829" y="23"/>
                </a:cubicBezTo>
                <a:cubicBezTo>
                  <a:pt x="3870" y="47"/>
                  <a:pt x="3893" y="93"/>
                  <a:pt x="3893" y="157"/>
                </a:cubicBezTo>
                <a:cubicBezTo>
                  <a:pt x="3893" y="280"/>
                  <a:pt x="3893" y="280"/>
                  <a:pt x="3893" y="280"/>
                </a:cubicBezTo>
                <a:cubicBezTo>
                  <a:pt x="3893" y="338"/>
                  <a:pt x="3881" y="374"/>
                  <a:pt x="3858" y="403"/>
                </a:cubicBezTo>
                <a:cubicBezTo>
                  <a:pt x="3829" y="432"/>
                  <a:pt x="3800" y="444"/>
                  <a:pt x="3712" y="444"/>
                </a:cubicBezTo>
                <a:cubicBezTo>
                  <a:pt x="3519" y="444"/>
                  <a:pt x="3519" y="444"/>
                  <a:pt x="3519" y="444"/>
                </a:cubicBezTo>
                <a:cubicBezTo>
                  <a:pt x="3449" y="444"/>
                  <a:pt x="3425" y="438"/>
                  <a:pt x="3408" y="432"/>
                </a:cubicBezTo>
                <a:cubicBezTo>
                  <a:pt x="3350" y="409"/>
                  <a:pt x="3320" y="356"/>
                  <a:pt x="3320" y="280"/>
                </a:cubicBezTo>
                <a:close/>
                <a:moveTo>
                  <a:pt x="3472" y="263"/>
                </a:moveTo>
                <a:cubicBezTo>
                  <a:pt x="3472" y="280"/>
                  <a:pt x="3478" y="298"/>
                  <a:pt x="3484" y="309"/>
                </a:cubicBezTo>
                <a:cubicBezTo>
                  <a:pt x="3490" y="315"/>
                  <a:pt x="3507" y="321"/>
                  <a:pt x="3537" y="321"/>
                </a:cubicBezTo>
                <a:cubicBezTo>
                  <a:pt x="3688" y="321"/>
                  <a:pt x="3688" y="321"/>
                  <a:pt x="3688" y="321"/>
                </a:cubicBezTo>
                <a:cubicBezTo>
                  <a:pt x="3735" y="321"/>
                  <a:pt x="3747" y="309"/>
                  <a:pt x="3747" y="263"/>
                </a:cubicBezTo>
                <a:cubicBezTo>
                  <a:pt x="3747" y="181"/>
                  <a:pt x="3747" y="181"/>
                  <a:pt x="3747" y="181"/>
                </a:cubicBezTo>
                <a:cubicBezTo>
                  <a:pt x="3747" y="134"/>
                  <a:pt x="3735" y="128"/>
                  <a:pt x="3683" y="128"/>
                </a:cubicBezTo>
                <a:cubicBezTo>
                  <a:pt x="3531" y="128"/>
                  <a:pt x="3531" y="128"/>
                  <a:pt x="3531" y="128"/>
                </a:cubicBezTo>
                <a:cubicBezTo>
                  <a:pt x="3484" y="128"/>
                  <a:pt x="3472" y="140"/>
                  <a:pt x="3472" y="181"/>
                </a:cubicBezTo>
                <a:cubicBezTo>
                  <a:pt x="3472" y="263"/>
                  <a:pt x="3472" y="263"/>
                  <a:pt x="3472" y="263"/>
                </a:cubicBezTo>
                <a:close/>
                <a:moveTo>
                  <a:pt x="4980" y="333"/>
                </a:moveTo>
                <a:cubicBezTo>
                  <a:pt x="4980" y="333"/>
                  <a:pt x="4980" y="333"/>
                  <a:pt x="4659" y="333"/>
                </a:cubicBezTo>
                <a:cubicBezTo>
                  <a:pt x="4671" y="374"/>
                  <a:pt x="4671" y="385"/>
                  <a:pt x="4688" y="397"/>
                </a:cubicBezTo>
                <a:cubicBezTo>
                  <a:pt x="4711" y="432"/>
                  <a:pt x="4758" y="444"/>
                  <a:pt x="4846" y="444"/>
                </a:cubicBezTo>
                <a:cubicBezTo>
                  <a:pt x="4846" y="444"/>
                  <a:pt x="4846" y="444"/>
                  <a:pt x="5009" y="444"/>
                </a:cubicBezTo>
                <a:cubicBezTo>
                  <a:pt x="5086" y="444"/>
                  <a:pt x="5120" y="432"/>
                  <a:pt x="5144" y="409"/>
                </a:cubicBezTo>
                <a:cubicBezTo>
                  <a:pt x="5173" y="391"/>
                  <a:pt x="5179" y="362"/>
                  <a:pt x="5179" y="298"/>
                </a:cubicBezTo>
                <a:cubicBezTo>
                  <a:pt x="5179" y="251"/>
                  <a:pt x="5173" y="228"/>
                  <a:pt x="5156" y="204"/>
                </a:cubicBezTo>
                <a:cubicBezTo>
                  <a:pt x="5132" y="175"/>
                  <a:pt x="5103" y="169"/>
                  <a:pt x="5045" y="163"/>
                </a:cubicBezTo>
                <a:cubicBezTo>
                  <a:pt x="5045" y="163"/>
                  <a:pt x="5045" y="163"/>
                  <a:pt x="4852" y="157"/>
                </a:cubicBezTo>
                <a:cubicBezTo>
                  <a:pt x="4817" y="157"/>
                  <a:pt x="4811" y="152"/>
                  <a:pt x="4811" y="134"/>
                </a:cubicBezTo>
                <a:cubicBezTo>
                  <a:pt x="4811" y="117"/>
                  <a:pt x="4817" y="111"/>
                  <a:pt x="4858" y="111"/>
                </a:cubicBezTo>
                <a:cubicBezTo>
                  <a:pt x="4858" y="111"/>
                  <a:pt x="4858" y="111"/>
                  <a:pt x="5167" y="111"/>
                </a:cubicBezTo>
                <a:cubicBezTo>
                  <a:pt x="5156" y="64"/>
                  <a:pt x="5156" y="58"/>
                  <a:pt x="5138" y="41"/>
                </a:cubicBezTo>
                <a:cubicBezTo>
                  <a:pt x="5115" y="12"/>
                  <a:pt x="5068" y="0"/>
                  <a:pt x="4986" y="0"/>
                </a:cubicBezTo>
                <a:cubicBezTo>
                  <a:pt x="4986" y="0"/>
                  <a:pt x="4986" y="0"/>
                  <a:pt x="4840" y="0"/>
                </a:cubicBezTo>
                <a:cubicBezTo>
                  <a:pt x="4758" y="0"/>
                  <a:pt x="4723" y="12"/>
                  <a:pt x="4700" y="35"/>
                </a:cubicBezTo>
                <a:cubicBezTo>
                  <a:pt x="4671" y="58"/>
                  <a:pt x="4665" y="87"/>
                  <a:pt x="4665" y="140"/>
                </a:cubicBezTo>
                <a:cubicBezTo>
                  <a:pt x="4665" y="181"/>
                  <a:pt x="4671" y="210"/>
                  <a:pt x="4688" y="233"/>
                </a:cubicBezTo>
                <a:cubicBezTo>
                  <a:pt x="4711" y="257"/>
                  <a:pt x="4735" y="268"/>
                  <a:pt x="4805" y="268"/>
                </a:cubicBezTo>
                <a:cubicBezTo>
                  <a:pt x="4805" y="268"/>
                  <a:pt x="4805" y="268"/>
                  <a:pt x="4986" y="280"/>
                </a:cubicBezTo>
                <a:cubicBezTo>
                  <a:pt x="5033" y="280"/>
                  <a:pt x="5033" y="280"/>
                  <a:pt x="5039" y="286"/>
                </a:cubicBezTo>
                <a:cubicBezTo>
                  <a:pt x="5039" y="286"/>
                  <a:pt x="5045" y="298"/>
                  <a:pt x="5045" y="303"/>
                </a:cubicBezTo>
                <a:cubicBezTo>
                  <a:pt x="5045" y="327"/>
                  <a:pt x="5033" y="333"/>
                  <a:pt x="4980" y="333"/>
                </a:cubicBezTo>
                <a:close/>
                <a:moveTo>
                  <a:pt x="4594" y="0"/>
                </a:moveTo>
                <a:cubicBezTo>
                  <a:pt x="4448" y="0"/>
                  <a:pt x="4448" y="0"/>
                  <a:pt x="4448" y="0"/>
                </a:cubicBezTo>
                <a:cubicBezTo>
                  <a:pt x="4448" y="444"/>
                  <a:pt x="4448" y="444"/>
                  <a:pt x="4448" y="444"/>
                </a:cubicBezTo>
                <a:cubicBezTo>
                  <a:pt x="4594" y="444"/>
                  <a:pt x="4594" y="444"/>
                  <a:pt x="4594" y="444"/>
                </a:cubicBezTo>
                <a:lnTo>
                  <a:pt x="4594" y="0"/>
                </a:lnTo>
                <a:close/>
                <a:moveTo>
                  <a:pt x="4098" y="444"/>
                </a:moveTo>
                <a:cubicBezTo>
                  <a:pt x="4098" y="444"/>
                  <a:pt x="4098" y="444"/>
                  <a:pt x="4390" y="444"/>
                </a:cubicBezTo>
                <a:cubicBezTo>
                  <a:pt x="4390" y="444"/>
                  <a:pt x="4390" y="444"/>
                  <a:pt x="4390" y="327"/>
                </a:cubicBezTo>
                <a:cubicBezTo>
                  <a:pt x="4390" y="327"/>
                  <a:pt x="4390" y="327"/>
                  <a:pt x="4109" y="327"/>
                </a:cubicBezTo>
                <a:cubicBezTo>
                  <a:pt x="4109" y="327"/>
                  <a:pt x="4109" y="327"/>
                  <a:pt x="4109" y="0"/>
                </a:cubicBezTo>
                <a:cubicBezTo>
                  <a:pt x="4109" y="0"/>
                  <a:pt x="4109" y="0"/>
                  <a:pt x="3957" y="0"/>
                </a:cubicBezTo>
                <a:cubicBezTo>
                  <a:pt x="3957" y="0"/>
                  <a:pt x="3957" y="0"/>
                  <a:pt x="3957" y="327"/>
                </a:cubicBezTo>
                <a:cubicBezTo>
                  <a:pt x="3957" y="368"/>
                  <a:pt x="3963" y="391"/>
                  <a:pt x="3981" y="409"/>
                </a:cubicBezTo>
                <a:cubicBezTo>
                  <a:pt x="4004" y="432"/>
                  <a:pt x="4033" y="444"/>
                  <a:pt x="4098" y="444"/>
                </a:cubicBezTo>
                <a:close/>
                <a:moveTo>
                  <a:pt x="1467" y="280"/>
                </a:moveTo>
                <a:cubicBezTo>
                  <a:pt x="1467" y="169"/>
                  <a:pt x="1467" y="169"/>
                  <a:pt x="1467" y="169"/>
                </a:cubicBezTo>
                <a:cubicBezTo>
                  <a:pt x="1467" y="111"/>
                  <a:pt x="1479" y="76"/>
                  <a:pt x="1502" y="47"/>
                </a:cubicBezTo>
                <a:cubicBezTo>
                  <a:pt x="1532" y="12"/>
                  <a:pt x="1567" y="0"/>
                  <a:pt x="1643" y="0"/>
                </a:cubicBezTo>
                <a:cubicBezTo>
                  <a:pt x="1865" y="0"/>
                  <a:pt x="1865" y="0"/>
                  <a:pt x="1865" y="0"/>
                </a:cubicBezTo>
                <a:cubicBezTo>
                  <a:pt x="1923" y="0"/>
                  <a:pt x="1947" y="6"/>
                  <a:pt x="1976" y="23"/>
                </a:cubicBezTo>
                <a:cubicBezTo>
                  <a:pt x="2017" y="47"/>
                  <a:pt x="2040" y="93"/>
                  <a:pt x="2040" y="157"/>
                </a:cubicBezTo>
                <a:cubicBezTo>
                  <a:pt x="2040" y="280"/>
                  <a:pt x="2040" y="280"/>
                  <a:pt x="2040" y="280"/>
                </a:cubicBezTo>
                <a:cubicBezTo>
                  <a:pt x="2040" y="338"/>
                  <a:pt x="2028" y="374"/>
                  <a:pt x="2005" y="403"/>
                </a:cubicBezTo>
                <a:cubicBezTo>
                  <a:pt x="1976" y="432"/>
                  <a:pt x="1947" y="444"/>
                  <a:pt x="1859" y="444"/>
                </a:cubicBezTo>
                <a:cubicBezTo>
                  <a:pt x="1666" y="444"/>
                  <a:pt x="1666" y="444"/>
                  <a:pt x="1666" y="444"/>
                </a:cubicBezTo>
                <a:cubicBezTo>
                  <a:pt x="1596" y="444"/>
                  <a:pt x="1573" y="438"/>
                  <a:pt x="1555" y="432"/>
                </a:cubicBezTo>
                <a:cubicBezTo>
                  <a:pt x="1497" y="409"/>
                  <a:pt x="1467" y="356"/>
                  <a:pt x="1467" y="280"/>
                </a:cubicBezTo>
                <a:close/>
                <a:moveTo>
                  <a:pt x="1619" y="263"/>
                </a:moveTo>
                <a:cubicBezTo>
                  <a:pt x="1619" y="280"/>
                  <a:pt x="1625" y="298"/>
                  <a:pt x="1637" y="309"/>
                </a:cubicBezTo>
                <a:cubicBezTo>
                  <a:pt x="1637" y="315"/>
                  <a:pt x="1654" y="321"/>
                  <a:pt x="1689" y="321"/>
                </a:cubicBezTo>
                <a:cubicBezTo>
                  <a:pt x="1836" y="321"/>
                  <a:pt x="1836" y="321"/>
                  <a:pt x="1836" y="321"/>
                </a:cubicBezTo>
                <a:cubicBezTo>
                  <a:pt x="1888" y="321"/>
                  <a:pt x="1894" y="309"/>
                  <a:pt x="1894" y="263"/>
                </a:cubicBezTo>
                <a:cubicBezTo>
                  <a:pt x="1894" y="181"/>
                  <a:pt x="1894" y="181"/>
                  <a:pt x="1894" y="181"/>
                </a:cubicBezTo>
                <a:cubicBezTo>
                  <a:pt x="1894" y="134"/>
                  <a:pt x="1882" y="128"/>
                  <a:pt x="1830" y="128"/>
                </a:cubicBezTo>
                <a:cubicBezTo>
                  <a:pt x="1678" y="128"/>
                  <a:pt x="1678" y="128"/>
                  <a:pt x="1678" y="128"/>
                </a:cubicBezTo>
                <a:cubicBezTo>
                  <a:pt x="1631" y="128"/>
                  <a:pt x="1619" y="140"/>
                  <a:pt x="1619" y="181"/>
                </a:cubicBezTo>
                <a:cubicBezTo>
                  <a:pt x="1619" y="263"/>
                  <a:pt x="1619" y="263"/>
                  <a:pt x="1619" y="263"/>
                </a:cubicBezTo>
                <a:close/>
                <a:moveTo>
                  <a:pt x="3063" y="333"/>
                </a:moveTo>
                <a:cubicBezTo>
                  <a:pt x="3063" y="333"/>
                  <a:pt x="3063" y="333"/>
                  <a:pt x="2747" y="333"/>
                </a:cubicBezTo>
                <a:cubicBezTo>
                  <a:pt x="2753" y="374"/>
                  <a:pt x="2759" y="385"/>
                  <a:pt x="2771" y="397"/>
                </a:cubicBezTo>
                <a:cubicBezTo>
                  <a:pt x="2800" y="432"/>
                  <a:pt x="2841" y="444"/>
                  <a:pt x="2929" y="444"/>
                </a:cubicBezTo>
                <a:cubicBezTo>
                  <a:pt x="2929" y="444"/>
                  <a:pt x="2929" y="444"/>
                  <a:pt x="3092" y="444"/>
                </a:cubicBezTo>
                <a:cubicBezTo>
                  <a:pt x="3174" y="444"/>
                  <a:pt x="3203" y="432"/>
                  <a:pt x="3233" y="409"/>
                </a:cubicBezTo>
                <a:cubicBezTo>
                  <a:pt x="3256" y="391"/>
                  <a:pt x="3268" y="362"/>
                  <a:pt x="3268" y="298"/>
                </a:cubicBezTo>
                <a:cubicBezTo>
                  <a:pt x="3268" y="251"/>
                  <a:pt x="3262" y="228"/>
                  <a:pt x="3238" y="204"/>
                </a:cubicBezTo>
                <a:cubicBezTo>
                  <a:pt x="3215" y="175"/>
                  <a:pt x="3192" y="169"/>
                  <a:pt x="3127" y="163"/>
                </a:cubicBezTo>
                <a:cubicBezTo>
                  <a:pt x="3127" y="163"/>
                  <a:pt x="3127" y="163"/>
                  <a:pt x="2934" y="157"/>
                </a:cubicBezTo>
                <a:cubicBezTo>
                  <a:pt x="2905" y="157"/>
                  <a:pt x="2894" y="152"/>
                  <a:pt x="2894" y="134"/>
                </a:cubicBezTo>
                <a:cubicBezTo>
                  <a:pt x="2894" y="117"/>
                  <a:pt x="2905" y="111"/>
                  <a:pt x="2940" y="111"/>
                </a:cubicBezTo>
                <a:cubicBezTo>
                  <a:pt x="2940" y="111"/>
                  <a:pt x="2940" y="111"/>
                  <a:pt x="3256" y="111"/>
                </a:cubicBezTo>
                <a:cubicBezTo>
                  <a:pt x="3244" y="64"/>
                  <a:pt x="3238" y="58"/>
                  <a:pt x="3227" y="41"/>
                </a:cubicBezTo>
                <a:cubicBezTo>
                  <a:pt x="3197" y="12"/>
                  <a:pt x="3157" y="0"/>
                  <a:pt x="3069" y="0"/>
                </a:cubicBezTo>
                <a:cubicBezTo>
                  <a:pt x="3069" y="0"/>
                  <a:pt x="3069" y="0"/>
                  <a:pt x="2923" y="0"/>
                </a:cubicBezTo>
                <a:cubicBezTo>
                  <a:pt x="2847" y="0"/>
                  <a:pt x="2812" y="12"/>
                  <a:pt x="2783" y="35"/>
                </a:cubicBezTo>
                <a:cubicBezTo>
                  <a:pt x="2759" y="58"/>
                  <a:pt x="2747" y="87"/>
                  <a:pt x="2747" y="140"/>
                </a:cubicBezTo>
                <a:cubicBezTo>
                  <a:pt x="2747" y="181"/>
                  <a:pt x="2753" y="210"/>
                  <a:pt x="2771" y="233"/>
                </a:cubicBezTo>
                <a:cubicBezTo>
                  <a:pt x="2794" y="257"/>
                  <a:pt x="2817" y="268"/>
                  <a:pt x="2888" y="268"/>
                </a:cubicBezTo>
                <a:cubicBezTo>
                  <a:pt x="2888" y="268"/>
                  <a:pt x="2888" y="268"/>
                  <a:pt x="3069" y="280"/>
                </a:cubicBezTo>
                <a:cubicBezTo>
                  <a:pt x="3116" y="280"/>
                  <a:pt x="3116" y="280"/>
                  <a:pt x="3121" y="286"/>
                </a:cubicBezTo>
                <a:cubicBezTo>
                  <a:pt x="3127" y="286"/>
                  <a:pt x="3127" y="298"/>
                  <a:pt x="3127" y="303"/>
                </a:cubicBezTo>
                <a:cubicBezTo>
                  <a:pt x="3127" y="327"/>
                  <a:pt x="3116" y="333"/>
                  <a:pt x="3063" y="333"/>
                </a:cubicBezTo>
                <a:close/>
                <a:moveTo>
                  <a:pt x="924" y="397"/>
                </a:moveTo>
                <a:cubicBezTo>
                  <a:pt x="947" y="426"/>
                  <a:pt x="1006" y="444"/>
                  <a:pt x="1076" y="444"/>
                </a:cubicBezTo>
                <a:cubicBezTo>
                  <a:pt x="1076" y="444"/>
                  <a:pt x="1076" y="444"/>
                  <a:pt x="1239" y="444"/>
                </a:cubicBezTo>
                <a:cubicBezTo>
                  <a:pt x="1315" y="444"/>
                  <a:pt x="1368" y="426"/>
                  <a:pt x="1391" y="391"/>
                </a:cubicBezTo>
                <a:cubicBezTo>
                  <a:pt x="1403" y="374"/>
                  <a:pt x="1409" y="356"/>
                  <a:pt x="1409" y="315"/>
                </a:cubicBezTo>
                <a:cubicBezTo>
                  <a:pt x="1409" y="315"/>
                  <a:pt x="1409" y="315"/>
                  <a:pt x="1076" y="315"/>
                </a:cubicBezTo>
                <a:cubicBezTo>
                  <a:pt x="1064" y="315"/>
                  <a:pt x="1052" y="309"/>
                  <a:pt x="1046" y="303"/>
                </a:cubicBezTo>
                <a:cubicBezTo>
                  <a:pt x="1029" y="292"/>
                  <a:pt x="1029" y="280"/>
                  <a:pt x="1029" y="245"/>
                </a:cubicBezTo>
                <a:cubicBezTo>
                  <a:pt x="1029" y="245"/>
                  <a:pt x="1029" y="245"/>
                  <a:pt x="1029" y="187"/>
                </a:cubicBezTo>
                <a:cubicBezTo>
                  <a:pt x="1029" y="152"/>
                  <a:pt x="1029" y="146"/>
                  <a:pt x="1035" y="140"/>
                </a:cubicBezTo>
                <a:cubicBezTo>
                  <a:pt x="1041" y="128"/>
                  <a:pt x="1058" y="122"/>
                  <a:pt x="1076" y="122"/>
                </a:cubicBezTo>
                <a:cubicBezTo>
                  <a:pt x="1076" y="122"/>
                  <a:pt x="1076" y="122"/>
                  <a:pt x="1403" y="122"/>
                </a:cubicBezTo>
                <a:cubicBezTo>
                  <a:pt x="1391" y="70"/>
                  <a:pt x="1391" y="58"/>
                  <a:pt x="1374" y="41"/>
                </a:cubicBezTo>
                <a:cubicBezTo>
                  <a:pt x="1350" y="12"/>
                  <a:pt x="1298" y="0"/>
                  <a:pt x="1204" y="0"/>
                </a:cubicBezTo>
                <a:cubicBezTo>
                  <a:pt x="1204" y="0"/>
                  <a:pt x="1204" y="0"/>
                  <a:pt x="1093" y="0"/>
                </a:cubicBezTo>
                <a:cubicBezTo>
                  <a:pt x="1006" y="0"/>
                  <a:pt x="959" y="6"/>
                  <a:pt x="930" y="35"/>
                </a:cubicBezTo>
                <a:cubicBezTo>
                  <a:pt x="894" y="58"/>
                  <a:pt x="877" y="99"/>
                  <a:pt x="877" y="163"/>
                </a:cubicBezTo>
                <a:cubicBezTo>
                  <a:pt x="877" y="163"/>
                  <a:pt x="877" y="163"/>
                  <a:pt x="877" y="268"/>
                </a:cubicBezTo>
                <a:cubicBezTo>
                  <a:pt x="877" y="327"/>
                  <a:pt x="889" y="368"/>
                  <a:pt x="924" y="397"/>
                </a:cubicBezTo>
                <a:close/>
                <a:moveTo>
                  <a:pt x="2256" y="146"/>
                </a:moveTo>
                <a:cubicBezTo>
                  <a:pt x="2256" y="146"/>
                  <a:pt x="2256" y="146"/>
                  <a:pt x="2432" y="374"/>
                </a:cubicBezTo>
                <a:cubicBezTo>
                  <a:pt x="2467" y="414"/>
                  <a:pt x="2467" y="414"/>
                  <a:pt x="2473" y="420"/>
                </a:cubicBezTo>
                <a:cubicBezTo>
                  <a:pt x="2484" y="438"/>
                  <a:pt x="2502" y="444"/>
                  <a:pt x="2531" y="444"/>
                </a:cubicBezTo>
                <a:cubicBezTo>
                  <a:pt x="2531" y="444"/>
                  <a:pt x="2531" y="444"/>
                  <a:pt x="2695" y="444"/>
                </a:cubicBezTo>
                <a:cubicBezTo>
                  <a:pt x="2695" y="444"/>
                  <a:pt x="2695" y="444"/>
                  <a:pt x="2695" y="0"/>
                </a:cubicBezTo>
                <a:cubicBezTo>
                  <a:pt x="2695" y="0"/>
                  <a:pt x="2695" y="0"/>
                  <a:pt x="2549" y="0"/>
                </a:cubicBezTo>
                <a:cubicBezTo>
                  <a:pt x="2549" y="0"/>
                  <a:pt x="2549" y="0"/>
                  <a:pt x="2549" y="286"/>
                </a:cubicBezTo>
                <a:cubicBezTo>
                  <a:pt x="2549" y="286"/>
                  <a:pt x="2549" y="286"/>
                  <a:pt x="2368" y="47"/>
                </a:cubicBezTo>
                <a:cubicBezTo>
                  <a:pt x="2332" y="6"/>
                  <a:pt x="2321" y="0"/>
                  <a:pt x="2245" y="0"/>
                </a:cubicBezTo>
                <a:cubicBezTo>
                  <a:pt x="2245" y="0"/>
                  <a:pt x="2245" y="0"/>
                  <a:pt x="2105" y="0"/>
                </a:cubicBezTo>
                <a:cubicBezTo>
                  <a:pt x="2105" y="0"/>
                  <a:pt x="2105" y="0"/>
                  <a:pt x="2105" y="444"/>
                </a:cubicBezTo>
                <a:cubicBezTo>
                  <a:pt x="2105" y="444"/>
                  <a:pt x="2105" y="444"/>
                  <a:pt x="2256" y="444"/>
                </a:cubicBezTo>
                <a:cubicBezTo>
                  <a:pt x="2256" y="444"/>
                  <a:pt x="2256" y="444"/>
                  <a:pt x="2256" y="14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4E8F"/>
              </a:buClr>
            </a:pPr>
            <a:endParaRPr lang="en-GB" sz="500" b="0" kern="120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3092AE9-085C-4938-4604-313212D794AB}"/>
              </a:ext>
            </a:extLst>
          </p:cNvPr>
          <p:cNvSpPr txBox="1"/>
          <p:nvPr/>
        </p:nvSpPr>
        <p:spPr>
          <a:xfrm>
            <a:off x="985019" y="404664"/>
            <a:ext cx="432048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B9BD9F1-923C-0135-A6A8-176EA7182925}"/>
              </a:ext>
            </a:extLst>
          </p:cNvPr>
          <p:cNvSpPr/>
          <p:nvPr/>
        </p:nvSpPr>
        <p:spPr>
          <a:xfrm>
            <a:off x="264939" y="404664"/>
            <a:ext cx="8736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www.samentegenmateriaalobesitas.nl</a:t>
            </a:r>
            <a:r>
              <a:rPr lang="nl-NL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E285DFB-13B3-D448-99D6-0C4553D21987}"/>
              </a:ext>
            </a:extLst>
          </p:cNvPr>
          <p:cNvSpPr txBox="1"/>
          <p:nvPr/>
        </p:nvSpPr>
        <p:spPr>
          <a:xfrm>
            <a:off x="336947" y="6381328"/>
            <a:ext cx="331236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Dennis Duffels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929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buitenshuis, boom, kleding, persoon&#10;&#10;Automatisch gegenereerde beschrijving">
            <a:extLst>
              <a:ext uri="{FF2B5EF4-FFF2-40B4-BE49-F238E27FC236}">
                <a16:creationId xmlns:a16="http://schemas.microsoft.com/office/drawing/2014/main" id="{1FFB05A6-6120-1084-8FAA-DB9C49DEAB68}"/>
              </a:ext>
            </a:extLst>
          </p:cNvPr>
          <p:cNvPicPr>
            <a:picLocks noGrp="1" noChangeAspect="1"/>
          </p:cNvPicPr>
          <p:nvPr>
            <p:ph type="pic" sz="quarter" idx="100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8762" b="8762"/>
          <a:stretch>
            <a:fillRect/>
          </a:stretch>
        </p:blipFill>
        <p:spPr>
          <a:xfrm>
            <a:off x="1975" y="-434880"/>
            <a:ext cx="12193200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127066-F4FA-BE9F-CEA1-FEBF20DAED4D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ED5889-A248-EEB9-4A0C-80D7AB28C7F3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51623-D712-0508-C155-C208054722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C13B57E-40FA-CDE0-FB79-98D51E39CD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6C6BB04-A353-6256-3544-49ED0DFE0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Afbeelding met driehoek&#10;&#10;Automatisch gegenereerde beschrijving">
            <a:extLst>
              <a:ext uri="{FF2B5EF4-FFF2-40B4-BE49-F238E27FC236}">
                <a16:creationId xmlns:a16="http://schemas.microsoft.com/office/drawing/2014/main" id="{47BF02F8-E9E7-5579-3DBE-2E58B25E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04" t="14200" r="25165" b="14560"/>
          <a:stretch/>
        </p:blipFill>
        <p:spPr>
          <a:xfrm>
            <a:off x="3144272" y="638512"/>
            <a:ext cx="5904656" cy="488558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7A5B3A9-EC9F-A5A0-96B9-8B38C15CE77C}"/>
              </a:ext>
            </a:extLst>
          </p:cNvPr>
          <p:cNvSpPr/>
          <p:nvPr/>
        </p:nvSpPr>
        <p:spPr>
          <a:xfrm>
            <a:off x="4513411" y="56818"/>
            <a:ext cx="3068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Trias </a:t>
            </a:r>
            <a:r>
              <a:rPr lang="nl-NL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Materia</a:t>
            </a:r>
            <a:endParaRPr lang="nl-NL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092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2854E-1BFE-755A-392F-A6B8BE33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1484784"/>
            <a:ext cx="10947182" cy="3329042"/>
          </a:xfrm>
        </p:spPr>
        <p:txBody>
          <a:bodyPr/>
          <a:lstStyle/>
          <a:p>
            <a:pPr algn="ctr"/>
            <a:r>
              <a:rPr lang="nl-NL" dirty="0"/>
              <a:t>“Wie bouwt volgens Trias </a:t>
            </a:r>
            <a:r>
              <a:rPr lang="nl-NL" dirty="0" err="1"/>
              <a:t>Materia</a:t>
            </a:r>
            <a:r>
              <a:rPr lang="nl-NL" dirty="0"/>
              <a:t>, bouwt toekomstgericht: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minder materiaal, duurzame productie </a:t>
            </a:r>
            <a:br>
              <a:rPr lang="nl-NL" dirty="0"/>
            </a:br>
            <a:r>
              <a:rPr lang="nl-NL" dirty="0"/>
              <a:t>en remontabel ontwerpen.”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73572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Colors VBI Consolis">
      <a:dk1>
        <a:srgbClr val="262022"/>
      </a:dk1>
      <a:lt1>
        <a:srgbClr val="FFFFFF"/>
      </a:lt1>
      <a:dk2>
        <a:srgbClr val="414146"/>
      </a:dk2>
      <a:lt2>
        <a:srgbClr val="F2F2F2"/>
      </a:lt2>
      <a:accent1>
        <a:srgbClr val="004E8F"/>
      </a:accent1>
      <a:accent2>
        <a:srgbClr val="049DBF"/>
      </a:accent2>
      <a:accent3>
        <a:srgbClr val="606916"/>
      </a:accent3>
      <a:accent4>
        <a:srgbClr val="93A64E"/>
      </a:accent4>
      <a:accent5>
        <a:srgbClr val="A63D33"/>
      </a:accent5>
      <a:accent6>
        <a:srgbClr val="F27D52"/>
      </a:accent6>
      <a:hlink>
        <a:srgbClr val="004E8F"/>
      </a:hlink>
      <a:folHlink>
        <a:srgbClr val="049DBF"/>
      </a:folHlink>
    </a:clrScheme>
    <a:fontScheme name="Fonts VBI Consol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onsolis_VBI_PowerPoint_template.pptx" id="{C7DA921A-73BA-4A34-987F-0E7AECD84BDB}" vid="{CBF84C6E-4FD4-4E47-87CF-82FB0FCFC6D4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262022"/>
      </a:dk1>
      <a:lt1>
        <a:srgbClr val="FFFFFF"/>
      </a:lt1>
      <a:dk2>
        <a:srgbClr val="414146"/>
      </a:dk2>
      <a:lt2>
        <a:srgbClr val="F2F2F2"/>
      </a:lt2>
      <a:accent1>
        <a:srgbClr val="004E8F"/>
      </a:accent1>
      <a:accent2>
        <a:srgbClr val="049DBF"/>
      </a:accent2>
      <a:accent3>
        <a:srgbClr val="606916"/>
      </a:accent3>
      <a:accent4>
        <a:srgbClr val="93A64E"/>
      </a:accent4>
      <a:accent5>
        <a:srgbClr val="A63D33"/>
      </a:accent5>
      <a:accent6>
        <a:srgbClr val="F27D52"/>
      </a:accent6>
      <a:hlink>
        <a:srgbClr val="004E8F"/>
      </a:hlink>
      <a:folHlink>
        <a:srgbClr val="049DBF"/>
      </a:folHlink>
    </a:clrScheme>
    <a:fontScheme name="Note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262022"/>
      </a:dk1>
      <a:lt1>
        <a:srgbClr val="FFFFFF"/>
      </a:lt1>
      <a:dk2>
        <a:srgbClr val="414146"/>
      </a:dk2>
      <a:lt2>
        <a:srgbClr val="F2F2F2"/>
      </a:lt2>
      <a:accent1>
        <a:srgbClr val="004E8F"/>
      </a:accent1>
      <a:accent2>
        <a:srgbClr val="049DBF"/>
      </a:accent2>
      <a:accent3>
        <a:srgbClr val="606916"/>
      </a:accent3>
      <a:accent4>
        <a:srgbClr val="93A64E"/>
      </a:accent4>
      <a:accent5>
        <a:srgbClr val="A63D33"/>
      </a:accent5>
      <a:accent6>
        <a:srgbClr val="F27D52"/>
      </a:accent6>
      <a:hlink>
        <a:srgbClr val="004E8F"/>
      </a:hlink>
      <a:folHlink>
        <a:srgbClr val="049DBF"/>
      </a:folHlink>
    </a:clrScheme>
    <a:fontScheme name="Handout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6150B5-F21F-44C6-859E-01C7FAD059A6}">
  <we:reference id="f12c312d-282a-4734-8843-05915fdfef0b" version="4.3.3.0" store="EXCatalog" storeType="EXCatalog"/>
  <we:alternateReferences>
    <we:reference id="WA104178141" version="4.3.3.0" store="fi-FI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0E26E465DD146A64F4762E6B87606" ma:contentTypeVersion="15" ma:contentTypeDescription="Een nieuw document maken." ma:contentTypeScope="" ma:versionID="b2d9238dec4c944533d18f369c83fe2d">
  <xsd:schema xmlns:xsd="http://www.w3.org/2001/XMLSchema" xmlns:xs="http://www.w3.org/2001/XMLSchema" xmlns:p="http://schemas.microsoft.com/office/2006/metadata/properties" xmlns:ns2="4433aeaf-2ea9-4af9-afa4-46e5596275e9" xmlns:ns3="0a5a900d-c30f-4172-96b6-ba122a80039e" targetNamespace="http://schemas.microsoft.com/office/2006/metadata/properties" ma:root="true" ma:fieldsID="ac88dd0b5232b46177783f74e058fb3c" ns2:_="" ns3:_="">
    <xsd:import namespace="4433aeaf-2ea9-4af9-afa4-46e5596275e9"/>
    <xsd:import namespace="0a5a900d-c30f-4172-96b6-ba122a8003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aeaf-2ea9-4af9-afa4-46e559627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5df1134-978b-4cb4-a390-5f33d982f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a900d-c30f-4172-96b6-ba122a8003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0694ad7-c148-43b9-971f-ddb74c82f4ab}" ma:internalName="TaxCatchAll" ma:showField="CatchAllData" ma:web="0a5a900d-c30f-4172-96b6-ba122a8003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33aeaf-2ea9-4af9-afa4-46e5596275e9">
      <Terms xmlns="http://schemas.microsoft.com/office/infopath/2007/PartnerControls"/>
    </lcf76f155ced4ddcb4097134ff3c332f>
    <TaxCatchAll xmlns="0a5a900d-c30f-4172-96b6-ba122a80039e" xsi:nil="true"/>
  </documentManagement>
</p:properties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0FC0B7E-EBE7-4700-9B95-CFDDA0D628F4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AADCBBB8-0A57-4936-80A4-C053D155694D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3EB9E353-5299-486B-9110-90452591C07F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7DA903A2-4B5D-45A5-85AE-417F1F6DA501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A663BAC1-01D8-4150-AFBB-CF5CB0533493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10006CE4-7DF6-4EC6-80C7-7FFB1B9F40C9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5881DA30-5B9B-4AD7-A8AF-8B9CAEB26B70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D5BA4850-A383-47FF-AF95-60A120E7C931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61153070-1B1B-445A-A4B8-F2D5386A9B6D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0C2E8797-1923-490F-A6E6-EDAD2A8755DB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F7F1F438-128C-4D01-B4B3-69E8E86305EA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7EE42924-4E1D-46C6-BA2C-F6B0CE284E2E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C669DDE7-A96B-468B-B786-532A58445C12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4D8F050B-11EF-4FBE-AD48-0F801D69BF10}"/>
</file>

<file path=customXml/itemProps22.xml><?xml version="1.0" encoding="utf-8"?>
<ds:datastoreItem xmlns:ds="http://schemas.openxmlformats.org/officeDocument/2006/customXml" ds:itemID="{8B5D7ADF-8EAC-4257-B641-F73AB5F8B338}"/>
</file>

<file path=customXml/itemProps23.xml><?xml version="1.0" encoding="utf-8"?>
<ds:datastoreItem xmlns:ds="http://schemas.openxmlformats.org/officeDocument/2006/customXml" ds:itemID="{25134ED4-6E29-4516-AC8C-FA5CD2B70C6B}"/>
</file>

<file path=customXml/itemProps3.xml><?xml version="1.0" encoding="utf-8"?>
<ds:datastoreItem xmlns:ds="http://schemas.openxmlformats.org/officeDocument/2006/customXml" ds:itemID="{68518FB2-FCA6-4C8A-BEFD-6EA5BBDC756A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E41958B7-D847-4103-98DA-3EF6801CA801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971D1CA9-5032-4F99-8119-5CE853487835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0174AD5B-F3FD-46EB-AF33-C935A7661E0D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E4DBD19B-5440-4893-93A2-28282581AEFE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EEB8FC35-AFCD-413E-9DBA-E8607F9DC280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0B9E790C-7B46-43A7-9B07-77C511379ADF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Consolis_VBI_PowerPoint_template</Template>
  <TotalTime>10</TotalTime>
  <Words>33</Words>
  <Application>Microsoft Office PowerPoint</Application>
  <PresentationFormat>Aangepast</PresentationFormat>
  <Paragraphs>5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Huisstijl</vt:lpstr>
      <vt:lpstr>PowerPoint-presentatie</vt:lpstr>
      <vt:lpstr>PowerPoint-presentatie</vt:lpstr>
      <vt:lpstr>“Wie bouwt volgens Trias Materia, bouwt toekomstgericht:   minder materiaal, duurzame productie  en remontabel ontwerpen.”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van de Pol Nikki</dc:creator>
  <cp:keywords/>
  <dc:description>Sjabloonversie: 1.0a - 18 November 2021_x000d_
Ontwerp: Total Identity_x000d_
Sjablonen: www.JoulesUnlimited.com</dc:description>
  <cp:lastModifiedBy>Duffels Dennis</cp:lastModifiedBy>
  <cp:revision>5</cp:revision>
  <dcterms:created xsi:type="dcterms:W3CDTF">2025-06-27T14:30:18Z</dcterms:created>
  <dcterms:modified xsi:type="dcterms:W3CDTF">2025-07-01T07:49:22Z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0x0101003F40E26E465DD146A64F4762E6B87606</vt:lpwstr>
  </property>
</Properties>
</file>