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F414A4B-0908-467C-846E-CA4193F2C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51DCD6B3-88CC-4623-8916-73DEA6497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951D1ECE-0D9B-417D-A064-39C43A79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AAB-5532-404F-BA76-7885AD300DFB}" type="datetimeFigureOut">
              <a:rPr lang="nl-NL" smtClean="0"/>
              <a:t>2-11-2017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8D43197C-6ECD-4919-AF43-E13CDCAF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7EA1A96C-D6F9-46A2-91CA-5C261BE42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0033C-FEDA-4E94-BFA6-C588625730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36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158FAF7-3704-418B-B460-B1B371721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10F17898-760A-46B3-9771-172D65D3B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7C13E446-2D47-4554-92F1-C7BE73F4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AAB-5532-404F-BA76-7885AD300DFB}" type="datetimeFigureOut">
              <a:rPr lang="nl-NL" smtClean="0"/>
              <a:t>2-11-2017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44376B94-234F-47AD-9739-75E7C3EC7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67EA88AB-5AB4-4210-8E44-E5DE3BED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0033C-FEDA-4E94-BFA6-C588625730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95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="" xmlns:a16="http://schemas.microsoft.com/office/drawing/2014/main" id="{B1FED660-DF03-4449-9F6D-9D49147F8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303F638D-80D9-40CD-AC6A-BF07C4789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AB3334BE-3E1F-4E50-8C2B-A8C3CCE87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AAB-5532-404F-BA76-7885AD300DFB}" type="datetimeFigureOut">
              <a:rPr lang="nl-NL" smtClean="0"/>
              <a:t>2-11-2017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879EADEE-0F88-4EB9-80CB-C7BB6E15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2A7A8D40-EAF9-4CC0-BE9F-9B8FDCE1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0033C-FEDA-4E94-BFA6-C588625730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75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4541DF3-51EB-4A48-951A-C4137D07F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8A5565EF-A2B5-4BDD-8525-62704CFD3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03B65695-F973-43AC-827F-CF8944087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AAB-5532-404F-BA76-7885AD300DFB}" type="datetimeFigureOut">
              <a:rPr lang="nl-NL" smtClean="0"/>
              <a:t>2-11-2017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4BE9DF6B-04E3-46BE-BC84-E4DDBE30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D1B670F5-BA66-4974-AAF0-9130A9D3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0033C-FEDA-4E94-BFA6-C588625730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09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AECE730-E95B-4D51-BB92-FBEA1154C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E4CE797B-EAFB-4A55-9428-5369A881E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BE4FEB4B-D433-4E2D-9640-D48453BC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AAB-5532-404F-BA76-7885AD300DFB}" type="datetimeFigureOut">
              <a:rPr lang="nl-NL" smtClean="0"/>
              <a:t>2-11-2017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5626C76B-7048-4950-8972-752827066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301A138F-AA02-485A-958E-93A049981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0033C-FEDA-4E94-BFA6-C588625730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33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97AB79C-3E0E-4D3B-96EA-ECF0049CC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D047331-B393-4295-BF30-347F76F56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775FE94D-6F72-4B96-BBB5-F75DE588B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BE07EBC2-BF5D-4686-99AA-AD8A51A84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AAB-5532-404F-BA76-7885AD300DFB}" type="datetimeFigureOut">
              <a:rPr lang="nl-NL" smtClean="0"/>
              <a:t>2-11-2017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B0C23630-2B0D-4DFF-BD32-297F5A4C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974A32E3-6E81-493D-80F7-CBA5CB60A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0033C-FEDA-4E94-BFA6-C588625730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118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B1B7783-640A-46AA-8642-2D90998EC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E690A340-9A51-48E3-A95A-8D729F03E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17454C13-84E7-4B9F-A5F0-CE8D1CC8F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="" xmlns:a16="http://schemas.microsoft.com/office/drawing/2014/main" id="{356230DD-17C5-45F0-B0D2-EE432114C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="" xmlns:a16="http://schemas.microsoft.com/office/drawing/2014/main" id="{93ECC7FC-DCD9-4515-8A74-035402FA47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="" xmlns:a16="http://schemas.microsoft.com/office/drawing/2014/main" id="{9F4D882E-6D06-4FF7-9A9C-6F9B0411F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AAB-5532-404F-BA76-7885AD300DFB}" type="datetimeFigureOut">
              <a:rPr lang="nl-NL" smtClean="0"/>
              <a:t>2-11-2017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="" xmlns:a16="http://schemas.microsoft.com/office/drawing/2014/main" id="{012B2297-5EDB-45C1-A297-F353B92D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="" xmlns:a16="http://schemas.microsoft.com/office/drawing/2014/main" id="{F85D70B8-96D8-40B4-B9C0-06326C7FC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0033C-FEDA-4E94-BFA6-C588625730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41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5924E15-4785-416D-9B37-B738C0A2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="" xmlns:a16="http://schemas.microsoft.com/office/drawing/2014/main" id="{AF673CED-5A6D-4764-993C-DB28789C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AAB-5532-404F-BA76-7885AD300DFB}" type="datetimeFigureOut">
              <a:rPr lang="nl-NL" smtClean="0"/>
              <a:t>2-11-2017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="" xmlns:a16="http://schemas.microsoft.com/office/drawing/2014/main" id="{1AABDD89-3AC1-4370-A2F1-929EC24E8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="" xmlns:a16="http://schemas.microsoft.com/office/drawing/2014/main" id="{2DACF598-048D-4FEE-ABD7-1DE39991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0033C-FEDA-4E94-BFA6-C588625730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37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="" xmlns:a16="http://schemas.microsoft.com/office/drawing/2014/main" id="{4556B9F8-8EFA-4761-823E-5F41300F1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AAB-5532-404F-BA76-7885AD300DFB}" type="datetimeFigureOut">
              <a:rPr lang="nl-NL" smtClean="0"/>
              <a:t>2-11-2017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="" xmlns:a16="http://schemas.microsoft.com/office/drawing/2014/main" id="{5DFA84A1-AA06-4D1C-89E2-9883521C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="" xmlns:a16="http://schemas.microsoft.com/office/drawing/2014/main" id="{9FD0F9F2-DB0B-4291-B5F1-7EFDAC4E9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0033C-FEDA-4E94-BFA6-C588625730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67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7CA53BD-4111-454F-8D14-7D2B58C37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54989331-D5E9-4767-8C1F-6F4E44B59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4E78B4A6-935D-4FA0-84A1-533AECFAD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5AD4C551-72D9-46F3-B40A-9D6B5DDAE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AAB-5532-404F-BA76-7885AD300DFB}" type="datetimeFigureOut">
              <a:rPr lang="nl-NL" smtClean="0"/>
              <a:t>2-11-2017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154A30A7-B08E-47CC-A495-207416B09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E7A29830-4440-45CA-BAB6-05272EDC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0033C-FEDA-4E94-BFA6-C588625730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54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E8CFD22-3E83-45BF-9CAC-34966D5C0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="" xmlns:a16="http://schemas.microsoft.com/office/drawing/2014/main" id="{B9C080A8-DB89-461E-AABF-1DA2F183A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71A46B1F-CC0F-458E-8632-D4B3B7DC7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3B8CA2A9-7E41-44DE-BF79-48DE7DA1B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5AAB-5532-404F-BA76-7885AD300DFB}" type="datetimeFigureOut">
              <a:rPr lang="nl-NL" smtClean="0"/>
              <a:t>2-11-2017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AAE22EE3-0A2F-4A1D-8F26-0C9D8E486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EA3D7C63-1853-4BF7-A60E-6BEA8FE62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0033C-FEDA-4E94-BFA6-C588625730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69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82E0834C-1DCE-47C7-AB47-7E7F9FD06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6D486B47-A068-484C-812D-97F3FFA8A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A5577518-7CFE-42D4-9F38-1C1CF7761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25AAB-5532-404F-BA76-7885AD300DFB}" type="datetimeFigureOut">
              <a:rPr lang="nl-NL" smtClean="0"/>
              <a:t>2-11-2017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B9FFF957-75D4-4BA0-A2CC-9E3197D0E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654BBF26-2C98-41C0-9746-ECFCDAC5FB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0033C-FEDA-4E94-BFA6-C588625730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72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20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92963" y="2913986"/>
            <a:ext cx="11585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solidFill>
                  <a:schemeClr val="bg1"/>
                </a:solidFill>
              </a:rPr>
              <a:t>Welkom bij de Building Holland Roadshow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65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</Words>
  <Application>Microsoft Office PowerPoint</Application>
  <PresentationFormat>Aangepast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Gertjan Prins</dc:creator>
  <cp:lastModifiedBy>R. Walinga</cp:lastModifiedBy>
  <cp:revision>9</cp:revision>
  <dcterms:created xsi:type="dcterms:W3CDTF">2017-10-22T15:53:13Z</dcterms:created>
  <dcterms:modified xsi:type="dcterms:W3CDTF">2017-11-02T12:35:22Z</dcterms:modified>
</cp:coreProperties>
</file>